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710" r:id="rId3"/>
  </p:sldMasterIdLst>
  <p:notesMasterIdLst>
    <p:notesMasterId r:id="rId66"/>
  </p:notesMasterIdLst>
  <p:sldIdLst>
    <p:sldId id="256" r:id="rId4"/>
    <p:sldId id="461" r:id="rId5"/>
    <p:sldId id="462" r:id="rId6"/>
    <p:sldId id="419" r:id="rId7"/>
    <p:sldId id="425" r:id="rId8"/>
    <p:sldId id="420" r:id="rId9"/>
    <p:sldId id="421" r:id="rId10"/>
    <p:sldId id="464" r:id="rId11"/>
    <p:sldId id="271" r:id="rId12"/>
    <p:sldId id="427" r:id="rId13"/>
    <p:sldId id="429" r:id="rId14"/>
    <p:sldId id="430" r:id="rId15"/>
    <p:sldId id="259" r:id="rId16"/>
    <p:sldId id="260" r:id="rId17"/>
    <p:sldId id="268" r:id="rId18"/>
    <p:sldId id="434" r:id="rId19"/>
    <p:sldId id="435" r:id="rId20"/>
    <p:sldId id="436" r:id="rId21"/>
    <p:sldId id="384" r:id="rId22"/>
    <p:sldId id="385" r:id="rId23"/>
    <p:sldId id="437" r:id="rId24"/>
    <p:sldId id="390" r:id="rId25"/>
    <p:sldId id="391" r:id="rId26"/>
    <p:sldId id="438" r:id="rId27"/>
    <p:sldId id="409" r:id="rId28"/>
    <p:sldId id="394" r:id="rId29"/>
    <p:sldId id="439" r:id="rId30"/>
    <p:sldId id="338" r:id="rId31"/>
    <p:sldId id="440" r:id="rId32"/>
    <p:sldId id="441" r:id="rId33"/>
    <p:sldId id="442" r:id="rId34"/>
    <p:sldId id="341" r:id="rId35"/>
    <p:sldId id="342" r:id="rId36"/>
    <p:sldId id="337" r:id="rId37"/>
    <p:sldId id="280" r:id="rId38"/>
    <p:sldId id="281" r:id="rId39"/>
    <p:sldId id="465" r:id="rId40"/>
    <p:sldId id="466" r:id="rId41"/>
    <p:sldId id="467" r:id="rId42"/>
    <p:sldId id="345" r:id="rId43"/>
    <p:sldId id="443" r:id="rId44"/>
    <p:sldId id="468" r:id="rId45"/>
    <p:sldId id="444" r:id="rId46"/>
    <p:sldId id="469" r:id="rId47"/>
    <p:sldId id="449" r:id="rId48"/>
    <p:sldId id="470" r:id="rId49"/>
    <p:sldId id="446" r:id="rId50"/>
    <p:sldId id="450" r:id="rId51"/>
    <p:sldId id="447" r:id="rId52"/>
    <p:sldId id="471" r:id="rId53"/>
    <p:sldId id="448" r:id="rId54"/>
    <p:sldId id="451" r:id="rId55"/>
    <p:sldId id="358" r:id="rId56"/>
    <p:sldId id="360" r:id="rId57"/>
    <p:sldId id="472" r:id="rId58"/>
    <p:sldId id="456" r:id="rId59"/>
    <p:sldId id="458" r:id="rId60"/>
    <p:sldId id="460" r:id="rId61"/>
    <p:sldId id="457" r:id="rId62"/>
    <p:sldId id="473" r:id="rId63"/>
    <p:sldId id="474" r:id="rId64"/>
    <p:sldId id="455" r:id="rId65"/>
  </p:sldIdLst>
  <p:sldSz cx="13004800" cy="7302500"/>
  <p:notesSz cx="6858000" cy="9144000"/>
  <p:embeddedFontLst>
    <p:embeddedFont>
      <p:font typeface="Georgia" panose="02040502050405020303" pitchFamily="18" charset="0"/>
      <p:regular r:id="rId67"/>
      <p:bold r:id="rId68"/>
      <p:italic r:id="rId69"/>
      <p:boldItalic r:id="rId70"/>
    </p:embeddedFont>
    <p:embeddedFont>
      <p:font typeface="Gill Sans" panose="020B0502020104020203" pitchFamily="34" charset="-79"/>
      <p:regular r:id="rId71"/>
      <p:bold r:id="rId72"/>
    </p:embeddedFont>
    <p:embeddedFont>
      <p:font typeface="Merriweather Sans" panose="020B0704020202090204" pitchFamily="34" charset="0"/>
      <p:bold r:id="rId73"/>
      <p:italic r:id="rId74"/>
      <p:boldItalic r:id="rId75"/>
    </p:embeddedFont>
    <p:embeddedFont>
      <p:font typeface="Oswald" pitchFamily="2" charset="77"/>
      <p:regular r:id="rId76"/>
      <p:bold r:id="rId77"/>
    </p:embeddedFont>
    <p:embeddedFont>
      <p:font typeface="Proxima Nova" panose="020B060402020202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371616-5DA6-465B-92B5-9BB0344BA8E4}">
  <a:tblStyle styleId="{CF371616-5DA6-465B-92B5-9BB0344BA8E4}"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p:restoredTop sz="83537"/>
  </p:normalViewPr>
  <p:slideViewPr>
    <p:cSldViewPr snapToGrid="0">
      <p:cViewPr varScale="1">
        <p:scale>
          <a:sx n="95" d="100"/>
          <a:sy n="95" d="100"/>
        </p:scale>
        <p:origin x="14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2.fntdata"/><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0.fntdata"/><Relationship Id="rId7" Type="http://schemas.openxmlformats.org/officeDocument/2006/relationships/slide" Target="slides/slide4.xml"/><Relationship Id="rId71"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340952459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ft.com/content/49e81ebe-cbc3-11e7-8536-d321d0d897a3" TargetMode="External"/><Relationship Id="rId3" Type="http://schemas.openxmlformats.org/officeDocument/2006/relationships/hyperlink" Target="https://www.bloomberg.com/news/articles/2018-05-18/-sexiest-job-ignites-talent-wars-as-demand-for-data-geeks-soars" TargetMode="External"/><Relationship Id="rId7" Type="http://schemas.openxmlformats.org/officeDocument/2006/relationships/hyperlink" Target="https://www.forbes.com/sites/louiscolumbus/2017/05/13/ibm-predicts-demand-for-data-scientists-will-soar-28-by-2020/#a4e3e077e3bd"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oreilly.com/ideas/data-engineers-vs-data-scientists" TargetMode="External"/><Relationship Id="rId5" Type="http://schemas.openxmlformats.org/officeDocument/2006/relationships/hyperlink" Target="https://www.burning-glass.com/research-project/quant-crunch-data-science-job-market/" TargetMode="External"/><Relationship Id="rId4" Type="http://schemas.openxmlformats.org/officeDocument/2006/relationships/hyperlink" Target="https://www.mckinsey.com/~/media/McKinsey/Business%20Functions/McKinsey%20Analytics/Our%20Insights/The%20age%20of%20analytics%20Competing%20in%20a%20data%20driven%20world/MGI-The-Age-of-Analytics-Executive-summary.ashx" TargetMode="External"/><Relationship Id="rId9" Type="http://schemas.openxmlformats.org/officeDocument/2006/relationships/hyperlink" Target="https://towardsdatascience.com/why-so-many-data-scientists-are-leaving-their-jobs-a1f0329d7ea4"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google.com/presentation/d/1WUq0e6xODxj_FBzRA0NUsxwX4OADAF7vDjHAIVwS5ik/edit?usp=sharin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google.com/presentation/d/1WUq0e6xODxj_FBzRA0NUsxwX4OADAF7vDjHAIVwS5ik/edit?usp=shar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google.com/presentation/d/1WUq0e6xODxj_FBzRA0NUsxwX4OADAF7vDjHAIVwS5ik/edit?usp=shar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2d6875e2f_0_950:notes"/>
          <p:cNvSpPr>
            <a:spLocks noGrp="1" noRot="1" noChangeAspect="1"/>
          </p:cNvSpPr>
          <p:nvPr>
            <p:ph type="sldImg" idx="2"/>
          </p:nvPr>
        </p:nvSpPr>
        <p:spPr>
          <a:xfrm>
            <a:off x="376238" y="685800"/>
            <a:ext cx="61055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2d6875e2f_0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Tree>
    <p:extLst>
      <p:ext uri="{BB962C8B-B14F-4D97-AF65-F5344CB8AC3E}">
        <p14:creationId xmlns:p14="http://schemas.microsoft.com/office/powerpoint/2010/main" val="3661045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9" name="Shape 48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t>In Washington, attendance is taken by teachers fifteen (15) minutes after class begins and fifteen (15) minutes prior to class ending. Any student who arrives to class more than 15 minutes late will be marked tardy and any student who is not present 15 minutes prior to class ending will be marked early departure. Three late arrivals and/or early departures will constitute one absence. G</a:t>
            </a:r>
            <a:endParaRPr/>
          </a:p>
          <a:p>
            <a:pPr marL="0" marR="0" lvl="0" indent="0" algn="l" rtl="0">
              <a:spcBef>
                <a:spcPts val="0"/>
              </a:spcBef>
              <a:spcAft>
                <a:spcPts val="0"/>
              </a:spcAft>
              <a:buNone/>
            </a:pPr>
            <a:endParaRPr sz="1800" b="0" i="0" u="none" strike="noStrike" cap="none">
              <a:latin typeface="Arial"/>
              <a:ea typeface="Arial"/>
              <a:cs typeface="Arial"/>
              <a:sym typeface="Arial"/>
            </a:endParaRPr>
          </a:p>
          <a:p>
            <a:pPr marL="0" marR="0" lvl="0" indent="0" algn="l" rtl="0">
              <a:spcBef>
                <a:spcPts val="0"/>
              </a:spcBef>
              <a:spcAft>
                <a:spcPts val="0"/>
              </a:spcAft>
              <a:buNone/>
            </a:pPr>
            <a:endParaRPr sz="1800" b="0" i="0" u="none" strike="noStrike" cap="none">
              <a:latin typeface="Arial"/>
              <a:ea typeface="Arial"/>
              <a:cs typeface="Arial"/>
              <a:sym typeface="Arial"/>
            </a:endParaRPr>
          </a:p>
          <a:p>
            <a:pPr marL="0" marR="0" lvl="0" indent="0" algn="l" rtl="0">
              <a:spcBef>
                <a:spcPts val="0"/>
              </a:spcBef>
              <a:spcAft>
                <a:spcPts val="0"/>
              </a:spcAft>
              <a:buNone/>
            </a:pPr>
            <a:r>
              <a:rPr lang="en" sz="1800" b="0" i="0" u="none" strike="noStrike" cap="none">
                <a:latin typeface="Arial"/>
                <a:ea typeface="Arial"/>
                <a:cs typeface="Arial"/>
                <a:sym typeface="Arial"/>
              </a:rPr>
              <a:t>COMPLETION </a:t>
            </a:r>
            <a:endParaRPr/>
          </a:p>
          <a:p>
            <a:pPr marL="0" marR="0" lvl="0" indent="0" algn="l" rtl="0">
              <a:spcBef>
                <a:spcPts val="0"/>
              </a:spcBef>
              <a:spcAft>
                <a:spcPts val="0"/>
              </a:spcAft>
              <a:buNone/>
            </a:pPr>
            <a:r>
              <a:rPr lang="en" sz="1800" b="0" i="0" u="none" strike="noStrike" cap="none">
                <a:latin typeface="Arial"/>
                <a:ea typeface="Arial"/>
                <a:cs typeface="Arial"/>
                <a:sym typeface="Arial"/>
              </a:rPr>
              <a:t>A Letter of Completion is issued within 7 days of the end of the course to each student who has successfully fulfilled the General Assembly requirements of obtaining a “Pass” in a course. </a:t>
            </a:r>
            <a:endParaRPr/>
          </a:p>
        </p:txBody>
      </p:sp>
    </p:spTree>
    <p:extLst>
      <p:ext uri="{BB962C8B-B14F-4D97-AF65-F5344CB8AC3E}">
        <p14:creationId xmlns:p14="http://schemas.microsoft.com/office/powerpoint/2010/main" val="1110412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2" name="Shape 51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900" b="0" i="0" u="none" strike="noStrike" cap="none" dirty="0">
                <a:latin typeface="Merriweather Sans"/>
                <a:ea typeface="Merriweather Sans"/>
                <a:cs typeface="Merriweather Sans"/>
                <a:sym typeface="Merriweather Sans"/>
              </a:rPr>
              <a:t>In order to be considered a “graduate of our programs” you must complete the following:</a:t>
            </a:r>
            <a:endParaRPr dirty="0"/>
          </a:p>
          <a:p>
            <a:pPr marL="198426" marR="0" lvl="0" indent="-160326" algn="l" rtl="0">
              <a:spcBef>
                <a:spcPts val="0"/>
              </a:spcBef>
              <a:spcAft>
                <a:spcPts val="0"/>
              </a:spcAft>
              <a:buClr>
                <a:srgbClr val="000000"/>
              </a:buClr>
              <a:buSzPts val="1311"/>
              <a:buFont typeface="Merriweather Sans"/>
              <a:buChar char="-"/>
            </a:pPr>
            <a:r>
              <a:rPr lang="en" sz="1900" b="0" i="0" u="none" strike="noStrike" cap="none" dirty="0">
                <a:latin typeface="Merriweather Sans"/>
                <a:ea typeface="Merriweather Sans"/>
                <a:cs typeface="Merriweather Sans"/>
                <a:sym typeface="Merriweather Sans"/>
              </a:rPr>
              <a:t>80% of </a:t>
            </a:r>
            <a:r>
              <a:rPr lang="en" sz="1900" dirty="0">
                <a:latin typeface="Merriweather Sans"/>
                <a:ea typeface="Merriweather Sans"/>
                <a:cs typeface="Merriweather Sans"/>
                <a:sym typeface="Merriweather Sans"/>
              </a:rPr>
              <a:t>project milestones</a:t>
            </a:r>
            <a:r>
              <a:rPr lang="en" sz="1900" b="0" i="0" u="none" strike="noStrike" cap="none" dirty="0">
                <a:latin typeface="Merriweather Sans"/>
                <a:ea typeface="Merriweather Sans"/>
                <a:cs typeface="Merriweather Sans"/>
                <a:sym typeface="Merriweather Sans"/>
              </a:rPr>
              <a:t> </a:t>
            </a:r>
            <a:r>
              <a:rPr lang="en" sz="1900" dirty="0">
                <a:latin typeface="Merriweather Sans"/>
                <a:ea typeface="Merriweather Sans"/>
                <a:cs typeface="Merriweather Sans"/>
                <a:sym typeface="Merriweather Sans"/>
              </a:rPr>
              <a:t>meet expectations</a:t>
            </a:r>
            <a:endParaRPr dirty="0"/>
          </a:p>
          <a:p>
            <a:pPr marL="198426" marR="0" lvl="0" indent="-160326" algn="l" rtl="0">
              <a:spcBef>
                <a:spcPts val="0"/>
              </a:spcBef>
              <a:spcAft>
                <a:spcPts val="0"/>
              </a:spcAft>
              <a:buClr>
                <a:srgbClr val="000000"/>
              </a:buClr>
              <a:buSzPts val="1311"/>
              <a:buFont typeface="Merriweather Sans"/>
              <a:buChar char="-"/>
            </a:pPr>
            <a:r>
              <a:rPr lang="en" sz="1900" b="0" i="0" u="none" strike="noStrike" cap="none" dirty="0">
                <a:latin typeface="Merriweather Sans"/>
                <a:ea typeface="Merriweather Sans"/>
                <a:cs typeface="Merriweather Sans"/>
                <a:sym typeface="Merriweather Sans"/>
              </a:rPr>
              <a:t>Miss no more than 2 class sessions</a:t>
            </a:r>
            <a:endParaRPr dirty="0"/>
          </a:p>
          <a:p>
            <a:pPr marL="198426" marR="0" lvl="0" indent="-160326" algn="l" rtl="0">
              <a:spcBef>
                <a:spcPts val="0"/>
              </a:spcBef>
              <a:spcAft>
                <a:spcPts val="0"/>
              </a:spcAft>
              <a:buClr>
                <a:srgbClr val="000000"/>
              </a:buClr>
              <a:buSzPts val="1311"/>
              <a:buFont typeface="Merriweather Sans"/>
              <a:buChar char="-"/>
            </a:pPr>
            <a:r>
              <a:rPr lang="en" sz="1900" b="0" i="0" u="none" strike="noStrike" cap="none" dirty="0">
                <a:latin typeface="Merriweather Sans"/>
                <a:ea typeface="Merriweather Sans"/>
                <a:cs typeface="Merriweather Sans"/>
                <a:sym typeface="Merriweather Sans"/>
              </a:rPr>
              <a:t>Submit a final project</a:t>
            </a:r>
            <a:endParaRPr dirty="0"/>
          </a:p>
          <a:p>
            <a:pPr marL="198426" marR="0" lvl="0" indent="-160326" algn="l" rtl="0">
              <a:spcBef>
                <a:spcPts val="0"/>
              </a:spcBef>
              <a:spcAft>
                <a:spcPts val="0"/>
              </a:spcAft>
              <a:buClr>
                <a:srgbClr val="000000"/>
              </a:buClr>
              <a:buSzPts val="1311"/>
              <a:buFont typeface="Merriweather Sans"/>
              <a:buChar char="-"/>
            </a:pPr>
            <a:r>
              <a:rPr lang="en" sz="1900" b="0" i="0" u="none" strike="noStrike" cap="none" dirty="0">
                <a:latin typeface="Merriweather Sans"/>
                <a:ea typeface="Merriweather Sans"/>
                <a:cs typeface="Merriweather Sans"/>
                <a:sym typeface="Merriweather Sans"/>
              </a:rPr>
              <a:t>participate in our larger mid-course and end-of-course feedback surveys</a:t>
            </a:r>
            <a:endParaRPr dirty="0"/>
          </a:p>
          <a:p>
            <a:pPr marL="0" marR="0" lvl="0" indent="0" algn="l" rtl="0">
              <a:spcBef>
                <a:spcPts val="0"/>
              </a:spcBef>
              <a:spcAft>
                <a:spcPts val="0"/>
              </a:spcAft>
              <a:buNone/>
            </a:pPr>
            <a:endParaRPr sz="1900" b="0" i="0" u="none" strike="noStrike" cap="none" dirty="0">
              <a:latin typeface="Merriweather Sans"/>
              <a:ea typeface="Merriweather Sans"/>
              <a:cs typeface="Merriweather Sans"/>
              <a:sym typeface="Merriweather Sans"/>
            </a:endParaRPr>
          </a:p>
          <a:p>
            <a:pPr marL="0" marR="0" lvl="0" indent="0" algn="l" rtl="0">
              <a:spcBef>
                <a:spcPts val="0"/>
              </a:spcBef>
              <a:spcAft>
                <a:spcPts val="0"/>
              </a:spcAft>
              <a:buNone/>
            </a:pPr>
            <a:r>
              <a:rPr lang="en" sz="1900" b="0" i="0" u="none" strike="noStrike" cap="none" dirty="0">
                <a:latin typeface="Merriweather Sans"/>
                <a:ea typeface="Merriweather Sans"/>
                <a:cs typeface="Merriweather Sans"/>
                <a:sym typeface="Merriweather Sans"/>
              </a:rPr>
              <a:t>These are rules we put in place make sure that you get your money’s worth out of the program.</a:t>
            </a:r>
            <a:endParaRPr dirty="0"/>
          </a:p>
          <a:p>
            <a:pPr marL="0" marR="0" lvl="0" indent="0" algn="l" rtl="0">
              <a:spcBef>
                <a:spcPts val="0"/>
              </a:spcBef>
              <a:spcAft>
                <a:spcPts val="0"/>
              </a:spcAft>
              <a:buNone/>
            </a:pPr>
            <a:endParaRPr sz="1900" b="0" i="0" u="none" strike="noStrike" cap="none"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4103121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9" name="Shape 51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a:latin typeface="Merriweather Sans"/>
                <a:ea typeface="Merriweather Sans"/>
                <a:cs typeface="Merriweather Sans"/>
                <a:sym typeface="Merriweather Sans"/>
              </a:rPr>
              <a:t>Icebreaker time! </a:t>
            </a:r>
            <a:r>
              <a:rPr lang="en" sz="1400" b="0" i="0" u="none" strike="noStrike" cap="none">
                <a:latin typeface="Merriweather Sans"/>
                <a:ea typeface="Merriweather Sans"/>
                <a:cs typeface="Merriweather Sans"/>
                <a:sym typeface="Merriweather Sans"/>
              </a:rPr>
              <a:t>Have students go around the room and introduce themselves.  It’s a great way to get them to loosen up and meet </a:t>
            </a:r>
            <a:r>
              <a:rPr lang="en">
                <a:latin typeface="Merriweather Sans"/>
                <a:ea typeface="Merriweather Sans"/>
                <a:cs typeface="Merriweather Sans"/>
                <a:sym typeface="Merriweather Sans"/>
              </a:rPr>
              <a:t>each other, and to start to get comfortable speaking in front of the class!</a:t>
            </a:r>
            <a:endParaRPr/>
          </a:p>
        </p:txBody>
      </p:sp>
    </p:spTree>
    <p:extLst>
      <p:ext uri="{BB962C8B-B14F-4D97-AF65-F5344CB8AC3E}">
        <p14:creationId xmlns:p14="http://schemas.microsoft.com/office/powerpoint/2010/main" val="1102116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0" name="Shape 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370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69736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286" name="Shape 2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8065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4664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dirty="0">
                <a:solidFill>
                  <a:srgbClr val="000000"/>
                </a:solidFill>
                <a:latin typeface="+mn-lt"/>
                <a:ea typeface="Arial"/>
                <a:cs typeface="Arial"/>
                <a:sym typeface="Arial"/>
              </a:rPr>
              <a:t>Two basic statements on applying machine learning to create value</a:t>
            </a:r>
            <a:endParaRPr lang="en-US" dirty="0"/>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dirty="0">
                <a:solidFill>
                  <a:srgbClr val="000000"/>
                </a:solidFill>
                <a:latin typeface="+mn-lt"/>
                <a:ea typeface="Arial"/>
                <a:cs typeface="Arial"/>
                <a:sym typeface="Arial"/>
              </a:rPr>
              <a:t>Using the old tried and true diagram to show where the definition started (moving toward standards board)</a:t>
            </a:r>
            <a:endParaRPr lang="en-US" dirty="0"/>
          </a:p>
          <a:p>
            <a:pPr marL="914400" marR="0" lvl="1" indent="-298450" algn="l" rtl="0">
              <a:lnSpc>
                <a:spcPct val="100000"/>
              </a:lnSpc>
              <a:spcBef>
                <a:spcPts val="0"/>
              </a:spcBef>
              <a:spcAft>
                <a:spcPts val="0"/>
              </a:spcAft>
              <a:buClr>
                <a:srgbClr val="000000"/>
              </a:buClr>
              <a:buSzPts val="1100"/>
              <a:buFont typeface="Arial"/>
              <a:buChar char="○"/>
            </a:pPr>
            <a:r>
              <a:rPr lang="en-US" sz="1100" b="0" i="0" u="none" strike="noStrike" cap="none" dirty="0">
                <a:solidFill>
                  <a:srgbClr val="000000"/>
                </a:solidFill>
                <a:latin typeface="+mn-lt"/>
                <a:ea typeface="Arial"/>
                <a:cs typeface="Arial"/>
                <a:sym typeface="Arial"/>
              </a:rPr>
              <a:t>As the field matures this diagram starts to become less relevant.</a:t>
            </a:r>
            <a:endParaRPr lang="en-US" dirty="0"/>
          </a:p>
          <a:p>
            <a:pPr marL="1371600" marR="0" lvl="2" indent="-298450" algn="l" rtl="0">
              <a:lnSpc>
                <a:spcPct val="100000"/>
              </a:lnSpc>
              <a:spcBef>
                <a:spcPts val="0"/>
              </a:spcBef>
              <a:spcAft>
                <a:spcPts val="0"/>
              </a:spcAft>
              <a:buClr>
                <a:srgbClr val="000000"/>
              </a:buClr>
              <a:buSzPts val="1100"/>
              <a:buFont typeface="Arial"/>
              <a:buChar char="■"/>
            </a:pPr>
            <a:r>
              <a:rPr lang="en-US" sz="1100" b="0" i="0" u="none" strike="noStrike" cap="none" dirty="0" err="1">
                <a:solidFill>
                  <a:srgbClr val="000000"/>
                </a:solidFill>
                <a:latin typeface="+mn-lt"/>
                <a:ea typeface="Arial"/>
                <a:cs typeface="Arial"/>
                <a:sym typeface="Arial"/>
              </a:rPr>
              <a:t>Specialities</a:t>
            </a:r>
            <a:r>
              <a:rPr lang="en-US" sz="1100" b="0" i="0" u="none" strike="noStrike" cap="none" dirty="0">
                <a:solidFill>
                  <a:srgbClr val="000000"/>
                </a:solidFill>
                <a:latin typeface="+mn-lt"/>
                <a:ea typeface="Arial"/>
                <a:cs typeface="Arial"/>
                <a:sym typeface="Arial"/>
              </a:rPr>
              <a:t> are appearing – new subdisciplines are arising – more time is needed to refine new areas</a:t>
            </a:r>
          </a:p>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93207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Shape 2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Goal: Demonstrate that we are so far from getting there because we don’t’ even know what we’re aiming at</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96825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Shape 26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This lack of knowing what we’re aiming at creates a painful plethora of problems… 10 points if you say that phrase in a meeting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Links: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hlink"/>
                </a:solidFill>
                <a:latin typeface="Arial"/>
                <a:ea typeface="Arial"/>
                <a:cs typeface="Arial"/>
                <a:sym typeface="Arial"/>
                <a:hlinkClick r:id="rId3"/>
              </a:rPr>
              <a:t>https://www.bloomberg.com/news/articles/2018-05-18/-sexiest-job-ignites-talent-wars-as-demand-for-data-geeks-soars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hlink"/>
                </a:solidFill>
                <a:latin typeface="Arial"/>
                <a:ea typeface="Arial"/>
                <a:cs typeface="Arial"/>
                <a:sym typeface="Arial"/>
                <a:hlinkClick r:id="rId4"/>
              </a:rPr>
              <a:t>https://www.mckinsey.com/~/media/McKinsey/Business%20Functions/McKinsey%20Analytics/Our%20Insights/The%20age%20of%20analytics%20Competing%20in%20a%20data%20driven%20world/MGI-The-Age-of-Analytics-Executive-summary.ashx</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hlink"/>
                </a:solidFill>
                <a:latin typeface="Arial"/>
                <a:ea typeface="Arial"/>
                <a:cs typeface="Arial"/>
                <a:sym typeface="Arial"/>
                <a:hlinkClick r:id="rId5"/>
              </a:rPr>
              <a:t>https://www.burning-glass.com/research-project/quant-crunch-data-science-job-market/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hlink"/>
                </a:solidFill>
                <a:latin typeface="Arial"/>
                <a:ea typeface="Arial"/>
                <a:cs typeface="Arial"/>
                <a:sym typeface="Arial"/>
                <a:hlinkClick r:id="rId6"/>
              </a:rPr>
              <a:t>https://www.oreilly.com/ideas/data-engineers-vs-data-scientists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hlink"/>
                </a:solidFill>
                <a:latin typeface="Arial"/>
                <a:ea typeface="Arial"/>
                <a:cs typeface="Arial"/>
                <a:sym typeface="Arial"/>
                <a:hlinkClick r:id="rId7"/>
              </a:rPr>
              <a:t>https://www.forbes.com/sites/louiscolumbus/2017/05/13/ibm-predicts-demand-for-data-scientists-will-soar-28-by-2020/#a4e3e077e3bd</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hlink"/>
                </a:solidFill>
                <a:latin typeface="Arial"/>
                <a:ea typeface="Arial"/>
                <a:cs typeface="Arial"/>
                <a:sym typeface="Arial"/>
                <a:hlinkClick r:id="rId8"/>
              </a:rPr>
              <a:t>https://www.ft.com/content/49e81ebe-cbc3-11e7-8536-d321d0d897a3</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chemeClr val="hlink"/>
                </a:solidFill>
                <a:latin typeface="Arial"/>
                <a:ea typeface="Arial"/>
                <a:cs typeface="Arial"/>
                <a:sym typeface="Arial"/>
                <a:hlinkClick r:id="rId9"/>
              </a:rPr>
              <a:t>https://towardsdatascience.com/why-so-many-data-scientists-are-leaving-their-jobs-a1f0329d7ea4</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8445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62d6875e2f_0_589:notes"/>
          <p:cNvSpPr>
            <a:spLocks noGrp="1" noRot="1" noChangeAspect="1"/>
          </p:cNvSpPr>
          <p:nvPr>
            <p:ph type="sldImg" idx="2"/>
          </p:nvPr>
        </p:nvSpPr>
        <p:spPr>
          <a:xfrm>
            <a:off x="376238" y="685800"/>
            <a:ext cx="61055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62d6875e2f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Learning Journey - Option 2</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Can Delete or Add additional Phases, can use GA Image Library Addon for Icons + Photos. If adding more phases, follow the color order referenced in the </a:t>
            </a:r>
            <a:r>
              <a:rPr lang="en" u="sng">
                <a:solidFill>
                  <a:schemeClr val="hlink"/>
                </a:solidFill>
                <a:hlinkClick r:id="rId3"/>
              </a:rPr>
              <a:t>Enterprise Master Deck </a:t>
            </a:r>
            <a:r>
              <a:rPr lang="en">
                <a:solidFill>
                  <a:schemeClr val="dk1"/>
                </a:solidFill>
              </a:rPr>
              <a:t>Slide 2</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124609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Shape 3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9902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Shape 32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Everyone’s talking about it. Hop on google and you’ll see – well google, amazon, apple, salesforce, forbes, world bank, time magazine etc</a:t>
            </a:r>
            <a:endParaRPr sz="1100" b="0" i="0" u="none" strike="noStrike" cap="none">
              <a:solidFill>
                <a:srgbClr val="000000"/>
              </a:solidFill>
              <a:latin typeface="Arial"/>
              <a:ea typeface="Arial"/>
              <a:cs typeface="Arial"/>
              <a:sym typeface="Arial"/>
            </a:endParaRPr>
          </a:p>
          <a:p>
            <a:pPr marL="15875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15875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“Mastering the Fourth Industrial Revolution” was the theme of the World Economic Forum Annual Meeting 2016 in Davos-Klosters, Switzerland.</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40199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2008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7" name="Shape 347"/>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5"/>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7677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extLst>
      <p:ext uri="{BB962C8B-B14F-4D97-AF65-F5344CB8AC3E}">
        <p14:creationId xmlns:p14="http://schemas.microsoft.com/office/powerpoint/2010/main" val="1990226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364374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920054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976550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364" name="Shape 36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538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087727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2d6875e2f_0_598:notes"/>
          <p:cNvSpPr>
            <a:spLocks noGrp="1" noRot="1" noChangeAspect="1"/>
          </p:cNvSpPr>
          <p:nvPr>
            <p:ph type="sldImg" idx="2"/>
          </p:nvPr>
        </p:nvSpPr>
        <p:spPr>
          <a:xfrm>
            <a:off x="376238" y="685800"/>
            <a:ext cx="61055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2d6875e2f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Learning Journey - Option 2</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Can Delete or Add additional Phases, can use GA Image Library Addon for Icons + Photos. If adding more phases, follow the color order referenced in the </a:t>
            </a:r>
            <a:r>
              <a:rPr lang="en" u="sng">
                <a:solidFill>
                  <a:schemeClr val="hlink"/>
                </a:solidFill>
                <a:hlinkClick r:id="rId3"/>
              </a:rPr>
              <a:t>Enterprise Master Deck </a:t>
            </a:r>
            <a:r>
              <a:rPr lang="en">
                <a:solidFill>
                  <a:schemeClr val="dk1"/>
                </a:solidFill>
              </a:rPr>
              <a:t>Slide 2</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765187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6" name="Shape 37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387674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extLst>
      <p:ext uri="{BB962C8B-B14F-4D97-AF65-F5344CB8AC3E}">
        <p14:creationId xmlns:p14="http://schemas.microsoft.com/office/powerpoint/2010/main" val="2902967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460735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7195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333097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695416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06307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695825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633758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330031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3" name="Shape 41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b="0" i="0" u="none" strike="noStrike" cap="none">
                <a:latin typeface="Merriweather Sans"/>
                <a:ea typeface="Merriweather Sans"/>
                <a:cs typeface="Merriweather Sans"/>
                <a:sym typeface="Merriweather Sans"/>
              </a:rPr>
              <a:t>- All Instructors and Experts in Residence should come up to the front of the room for an introduction highlighting their work experience and areas of expertise.</a:t>
            </a:r>
            <a:endParaRPr/>
          </a:p>
        </p:txBody>
      </p:sp>
    </p:spTree>
    <p:extLst>
      <p:ext uri="{BB962C8B-B14F-4D97-AF65-F5344CB8AC3E}">
        <p14:creationId xmlns:p14="http://schemas.microsoft.com/office/powerpoint/2010/main" val="2992616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869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a:t>Consider the audience</a:t>
            </a:r>
          </a:p>
        </p:txBody>
      </p:sp>
    </p:spTree>
    <p:extLst>
      <p:ext uri="{BB962C8B-B14F-4D97-AF65-F5344CB8AC3E}">
        <p14:creationId xmlns:p14="http://schemas.microsoft.com/office/powerpoint/2010/main" val="956940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43454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364" name="Shape 36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9296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71" name="Shape 47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6496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2" name="Shape 42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41048" marR="0" lvl="0" indent="-102948" algn="l" rtl="0">
              <a:spcBef>
                <a:spcPts val="0"/>
              </a:spcBef>
              <a:spcAft>
                <a:spcPts val="0"/>
              </a:spcAft>
              <a:buClr>
                <a:srgbClr val="000000"/>
              </a:buClr>
              <a:buSzPts val="966"/>
              <a:buFont typeface="Merriweather Sans"/>
              <a:buChar char="-"/>
            </a:pPr>
            <a:endParaRPr dirty="0"/>
          </a:p>
        </p:txBody>
      </p:sp>
    </p:spTree>
    <p:extLst>
      <p:ext uri="{BB962C8B-B14F-4D97-AF65-F5344CB8AC3E}">
        <p14:creationId xmlns:p14="http://schemas.microsoft.com/office/powerpoint/2010/main" val="1100315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4" name="Shape 43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b="0" i="0" u="none" strike="noStrike" cap="none">
                <a:latin typeface="Merriweather Sans"/>
                <a:ea typeface="Merriweather Sans"/>
                <a:cs typeface="Merriweather Sans"/>
                <a:sym typeface="Merriweather Sans"/>
              </a:rPr>
              <a:t>The exit ticket is an important way that your instructional team will be collecting feedback.  After every session, you can log on to schoology to find the ticket.  We’ll be going over them as an instructional team weekly.  Please keep it actionable and thoughtful.</a:t>
            </a:r>
            <a:endParaRPr/>
          </a:p>
        </p:txBody>
      </p:sp>
    </p:spTree>
    <p:extLst>
      <p:ext uri="{BB962C8B-B14F-4D97-AF65-F5344CB8AC3E}">
        <p14:creationId xmlns:p14="http://schemas.microsoft.com/office/powerpoint/2010/main" val="2619451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4" name="Shape 43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b="0" i="0" u="none" strike="noStrike" cap="none">
                <a:latin typeface="Merriweather Sans"/>
                <a:ea typeface="Merriweather Sans"/>
                <a:cs typeface="Merriweather Sans"/>
                <a:sym typeface="Merriweather Sans"/>
              </a:rPr>
              <a:t>The exit ticket is an important way that your instructional team will be collecting feedback.  After every session, you can log on to schoology to find the ticket.  We’ll be going over them as an instructional team weekly.  Please keep it actionable and thoughtful.</a:t>
            </a:r>
            <a:endParaRPr/>
          </a:p>
        </p:txBody>
      </p:sp>
    </p:spTree>
    <p:extLst>
      <p:ext uri="{BB962C8B-B14F-4D97-AF65-F5344CB8AC3E}">
        <p14:creationId xmlns:p14="http://schemas.microsoft.com/office/powerpoint/2010/main" val="1708696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62d6875e2f_0_607:notes"/>
          <p:cNvSpPr>
            <a:spLocks noGrp="1" noRot="1" noChangeAspect="1"/>
          </p:cNvSpPr>
          <p:nvPr>
            <p:ph type="sldImg" idx="2"/>
          </p:nvPr>
        </p:nvSpPr>
        <p:spPr>
          <a:xfrm>
            <a:off x="376238" y="685800"/>
            <a:ext cx="61055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62d6875e2f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Learning Journey - Option 2</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Can Delete or Add additional Phases, can use GA Image Library Addon for Icons + Photos. If adding more phases, follow the color order referenced in the </a:t>
            </a:r>
            <a:r>
              <a:rPr lang="en" u="sng">
                <a:solidFill>
                  <a:schemeClr val="hlink"/>
                </a:solidFill>
                <a:hlinkClick r:id="rId3"/>
              </a:rPr>
              <a:t>Enterprise Master Deck </a:t>
            </a:r>
            <a:r>
              <a:rPr lang="en">
                <a:solidFill>
                  <a:schemeClr val="dk1"/>
                </a:solidFill>
              </a:rPr>
              <a:t>Slide 2</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791857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cxnSp>
        <p:nvCxnSpPr>
          <p:cNvPr id="5" name="Shape 448">
            <a:extLst>
              <a:ext uri="{FF2B5EF4-FFF2-40B4-BE49-F238E27FC236}">
                <a16:creationId xmlns:a16="http://schemas.microsoft.com/office/drawing/2014/main" id="{C06F34B6-49B8-2846-8858-638B3412F81E}"/>
              </a:ext>
            </a:extLst>
          </p:cNvPr>
          <p:cNvCxnSpPr/>
          <p:nvPr userDrawn="1"/>
        </p:nvCxnSpPr>
        <p:spPr>
          <a:xfrm>
            <a:off x="1242140" y="6739128"/>
            <a:ext cx="10532634" cy="1"/>
          </a:xfrm>
          <a:prstGeom prst="straightConnector1">
            <a:avLst/>
          </a:prstGeom>
          <a:noFill/>
          <a:ln w="9525" cap="flat" cmpd="sng">
            <a:solidFill>
              <a:srgbClr val="FFFFFF"/>
            </a:solidFill>
            <a:prstDash val="solid"/>
            <a:miter lim="8000"/>
            <a:headEnd type="none" w="sm" len="sm"/>
            <a:tailEnd type="none" w="sm" len="sm"/>
          </a:ln>
        </p:spPr>
      </p:cxnSp>
      <p:pic>
        <p:nvPicPr>
          <p:cNvPr id="6" name="Shape 450" descr="Image">
            <a:extLst>
              <a:ext uri="{FF2B5EF4-FFF2-40B4-BE49-F238E27FC236}">
                <a16:creationId xmlns:a16="http://schemas.microsoft.com/office/drawing/2014/main" id="{B54AE314-CBA6-AC4C-8465-21FCEB550C98}"/>
              </a:ext>
            </a:extLst>
          </p:cNvPr>
          <p:cNvPicPr preferRelativeResize="0">
            <a:picLocks/>
          </p:cNvPicPr>
          <p:nvPr userDrawn="1"/>
        </p:nvPicPr>
        <p:blipFill rotWithShape="1">
          <a:blip r:embed="rId3">
            <a:alphaModFix/>
          </a:blip>
          <a:srcRect/>
          <a:stretch/>
        </p:blipFill>
        <p:spPr>
          <a:xfrm>
            <a:off x="11480103" y="6812280"/>
            <a:ext cx="298293" cy="296162"/>
          </a:xfrm>
          <a:prstGeom prst="rect">
            <a:avLst/>
          </a:prstGeom>
          <a:noFill/>
          <a:ln>
            <a:noFill/>
          </a:ln>
        </p:spPr>
      </p:pic>
      <p:sp>
        <p:nvSpPr>
          <p:cNvPr id="8" name="Shape 291">
            <a:extLst>
              <a:ext uri="{FF2B5EF4-FFF2-40B4-BE49-F238E27FC236}">
                <a16:creationId xmlns:a16="http://schemas.microsoft.com/office/drawing/2014/main" id="{E6D1F803-7659-0446-A325-CF93ADB328B6}"/>
              </a:ext>
            </a:extLst>
          </p:cNvPr>
          <p:cNvSpPr txBox="1">
            <a:spLocks/>
          </p:cNvSpPr>
          <p:nvPr userDrawn="1"/>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solidFill>
                  <a:schemeClr val="bg1"/>
                </a:solidFill>
                <a:latin typeface="Arial" panose="020B0604020202020204" pitchFamily="34" charset="0"/>
                <a:cs typeface="Arial" panose="020B0604020202020204" pitchFamily="34" charset="0"/>
              </a:rPr>
              <a:pPr defTabSz="1298265"/>
              <a:t>‹#›</a:t>
            </a:fld>
            <a:r>
              <a:rPr lang="en-US" sz="1400" dirty="0">
                <a:solidFill>
                  <a:schemeClr val="bg1"/>
                </a:solidFill>
                <a:latin typeface="Arial" panose="020B0604020202020204" pitchFamily="34" charset="0"/>
                <a:cs typeface="Arial" panose="020B0604020202020204" pitchFamily="34" charset="0"/>
              </a:rPr>
              <a:t> | © 2019 General Assembly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Divider – rev">
  <p:cSld name="1_Divider – rev">
    <p:spTree>
      <p:nvGrpSpPr>
        <p:cNvPr id="1" name="Shape 322"/>
        <p:cNvGrpSpPr/>
        <p:nvPr/>
      </p:nvGrpSpPr>
      <p:grpSpPr>
        <a:xfrm>
          <a:off x="0" y="0"/>
          <a:ext cx="0" cy="0"/>
          <a:chOff x="0" y="0"/>
          <a:chExt cx="0" cy="0"/>
        </a:xfrm>
      </p:grpSpPr>
      <p:cxnSp>
        <p:nvCxnSpPr>
          <p:cNvPr id="323" name="Shape 323"/>
          <p:cNvCxnSpPr/>
          <p:nvPr/>
        </p:nvCxnSpPr>
        <p:spPr>
          <a:xfrm rot="10800000" flipH="1">
            <a:off x="1230132" y="780628"/>
            <a:ext cx="10546630" cy="1"/>
          </a:xfrm>
          <a:prstGeom prst="straightConnector1">
            <a:avLst/>
          </a:prstGeom>
          <a:noFill/>
          <a:ln w="114300" cap="flat" cmpd="sng">
            <a:solidFill>
              <a:srgbClr val="FFFFFF"/>
            </a:solidFill>
            <a:prstDash val="solid"/>
            <a:miter lim="8000"/>
            <a:headEnd type="none" w="sm" len="sm"/>
            <a:tailEnd type="none" w="sm" len="sm"/>
          </a:ln>
        </p:spPr>
      </p:cxnSp>
      <p:cxnSp>
        <p:nvCxnSpPr>
          <p:cNvPr id="324" name="Shape 324"/>
          <p:cNvCxnSpPr/>
          <p:nvPr/>
        </p:nvCxnSpPr>
        <p:spPr>
          <a:xfrm>
            <a:off x="1232991" y="6739244"/>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325" name="Shape 325"/>
          <p:cNvSpPr txBox="1">
            <a:spLocks noGrp="1"/>
          </p:cNvSpPr>
          <p:nvPr>
            <p:ph type="body" idx="1"/>
          </p:nvPr>
        </p:nvSpPr>
        <p:spPr>
          <a:xfrm>
            <a:off x="1230692" y="1061145"/>
            <a:ext cx="10543417" cy="1270002"/>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9655"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26" name="Shape 326"/>
          <p:cNvSpPr txBox="1">
            <a:spLocks noGrp="1"/>
          </p:cNvSpPr>
          <p:nvPr>
            <p:ph type="body" idx="2"/>
          </p:nvPr>
        </p:nvSpPr>
        <p:spPr>
          <a:xfrm>
            <a:off x="1253514"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127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27" name="Shape 327"/>
          <p:cNvSpPr>
            <a:spLocks noGrp="1"/>
          </p:cNvSpPr>
          <p:nvPr>
            <p:ph type="pic" idx="3"/>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28" name="Shape 328"/>
          <p:cNvSpPr txBox="1">
            <a:spLocks noGrp="1"/>
          </p:cNvSpPr>
          <p:nvPr>
            <p:ph type="sldNum" idx="12"/>
          </p:nvPr>
        </p:nvSpPr>
        <p:spPr>
          <a:xfrm>
            <a:off x="11454609" y="103654"/>
            <a:ext cx="520326"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34860996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Presenter info">
  <p:cSld name="Presenter info">
    <p:bg>
      <p:bgPr>
        <a:solidFill>
          <a:srgbClr val="FFFFFF"/>
        </a:solidFill>
        <a:effectLst/>
      </p:bgPr>
    </p:bg>
    <p:spTree>
      <p:nvGrpSpPr>
        <p:cNvPr id="1" name="Shape 329"/>
        <p:cNvGrpSpPr/>
        <p:nvPr/>
      </p:nvGrpSpPr>
      <p:grpSpPr>
        <a:xfrm>
          <a:off x="0" y="0"/>
          <a:ext cx="0" cy="0"/>
          <a:chOff x="0" y="0"/>
          <a:chExt cx="0" cy="0"/>
        </a:xfrm>
      </p:grpSpPr>
      <p:cxnSp>
        <p:nvCxnSpPr>
          <p:cNvPr id="330" name="Shape 330"/>
          <p:cNvCxnSpPr/>
          <p:nvPr/>
        </p:nvCxnSpPr>
        <p:spPr>
          <a:xfrm rot="10800000" flipH="1">
            <a:off x="1248040" y="786462"/>
            <a:ext cx="817936" cy="1"/>
          </a:xfrm>
          <a:prstGeom prst="straightConnector1">
            <a:avLst/>
          </a:prstGeom>
          <a:noFill/>
          <a:ln w="88900" cap="flat" cmpd="sng">
            <a:solidFill>
              <a:srgbClr val="000000"/>
            </a:solidFill>
            <a:prstDash val="solid"/>
            <a:miter lim="8000"/>
            <a:headEnd type="none" w="sm" len="sm"/>
            <a:tailEnd type="none" w="sm" len="sm"/>
          </a:ln>
        </p:spPr>
      </p:cxnSp>
      <p:cxnSp>
        <p:nvCxnSpPr>
          <p:cNvPr id="331" name="Shape 331"/>
          <p:cNvCxnSpPr/>
          <p:nvPr/>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sp>
        <p:nvSpPr>
          <p:cNvPr id="332" name="Shape 332"/>
          <p:cNvSpPr txBox="1">
            <a:spLocks noGrp="1"/>
          </p:cNvSpPr>
          <p:nvPr>
            <p:ph type="body" idx="1"/>
          </p:nvPr>
        </p:nvSpPr>
        <p:spPr>
          <a:xfrm>
            <a:off x="1242104" y="1768152"/>
            <a:ext cx="2042503" cy="2510236"/>
          </a:xfrm>
          <a:prstGeom prst="rect">
            <a:avLst/>
          </a:prstGeom>
          <a:noFill/>
          <a:ln>
            <a:noFill/>
          </a:ln>
        </p:spPr>
        <p:txBody>
          <a:bodyPr spcFirstLastPara="1" wrap="square" lIns="89325" tIns="89325" rIns="89325" bIns="89325" anchor="ctr" anchorCtr="0"/>
          <a:lstStyle>
            <a:lvl1pPr marL="649133" marR="54094" lvl="0" indent="-324566"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33" name="Shape 333"/>
          <p:cNvSpPr txBox="1">
            <a:spLocks noGrp="1"/>
          </p:cNvSpPr>
          <p:nvPr>
            <p:ph type="body" idx="2"/>
          </p:nvPr>
        </p:nvSpPr>
        <p:spPr>
          <a:xfrm>
            <a:off x="3489996" y="1757165"/>
            <a:ext cx="2864068" cy="211668"/>
          </a:xfrm>
          <a:prstGeom prst="rect">
            <a:avLst/>
          </a:prstGeom>
          <a:noFill/>
          <a:ln>
            <a:noFill/>
          </a:ln>
        </p:spPr>
        <p:txBody>
          <a:bodyPr spcFirstLastPara="1" wrap="square" lIns="89325" tIns="89325" rIns="89325" bIns="89325" anchor="t" anchorCtr="0"/>
          <a:lstStyle>
            <a:lvl1pPr marL="649133" marR="54094" lvl="0" indent="-324566"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34" name="Shape 334"/>
          <p:cNvSpPr txBox="1">
            <a:spLocks noGrp="1"/>
          </p:cNvSpPr>
          <p:nvPr>
            <p:ph type="body" idx="3"/>
          </p:nvPr>
        </p:nvSpPr>
        <p:spPr>
          <a:xfrm>
            <a:off x="1253514"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000000"/>
              </a:buClr>
              <a:buSzPts val="1400"/>
              <a:buFont typeface="Arial"/>
              <a:buNone/>
              <a:defRPr sz="1278" b="0" i="0" u="none" strike="noStrike" cap="none">
                <a:solidFill>
                  <a:srgbClr val="000000"/>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35" name="Shape 335"/>
          <p:cNvSpPr>
            <a:spLocks noGrp="1"/>
          </p:cNvSpPr>
          <p:nvPr>
            <p:ph type="pic" idx="4"/>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36" name="Shape 336"/>
          <p:cNvSpPr txBox="1">
            <a:spLocks noGrp="1"/>
          </p:cNvSpPr>
          <p:nvPr>
            <p:ph type="body" idx="5"/>
          </p:nvPr>
        </p:nvSpPr>
        <p:spPr>
          <a:xfrm>
            <a:off x="1242103" y="981272"/>
            <a:ext cx="5146192" cy="264585"/>
          </a:xfrm>
          <a:prstGeom prst="rect">
            <a:avLst/>
          </a:prstGeom>
          <a:noFill/>
          <a:ln>
            <a:noFill/>
          </a:ln>
        </p:spPr>
        <p:txBody>
          <a:bodyPr spcFirstLastPara="1" wrap="square" lIns="89325" tIns="89325" rIns="89325" bIns="89325" anchor="t" anchorCtr="0"/>
          <a:lstStyle>
            <a:lvl1pPr marL="649133" marR="0" lvl="0" indent="-324566" algn="l" rtl="0">
              <a:lnSpc>
                <a:spcPct val="110000"/>
              </a:lnSpc>
              <a:spcBef>
                <a:spcPts val="0"/>
              </a:spcBef>
              <a:spcAft>
                <a:spcPts val="0"/>
              </a:spcAft>
              <a:buClr>
                <a:srgbClr val="000000"/>
              </a:buClr>
              <a:buSzPts val="1400"/>
              <a:buFont typeface="Merriweather Sans"/>
              <a:buNone/>
              <a:defRPr sz="1704" b="0" i="0" u="none" strike="noStrike" cap="none">
                <a:solidFill>
                  <a:srgbClr val="000000"/>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37" name="Shape 337"/>
          <p:cNvSpPr txBox="1">
            <a:spLocks noGrp="1"/>
          </p:cNvSpPr>
          <p:nvPr>
            <p:ph type="sldNum" idx="12"/>
          </p:nvPr>
        </p:nvSpPr>
        <p:spPr>
          <a:xfrm>
            <a:off x="11454609" y="103654"/>
            <a:ext cx="520326"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205125252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Slide 1" type="title">
  <p:cSld name="Title Slide 1">
    <p:spTree>
      <p:nvGrpSpPr>
        <p:cNvPr id="1" name="Shape 501"/>
        <p:cNvGrpSpPr/>
        <p:nvPr/>
      </p:nvGrpSpPr>
      <p:grpSpPr>
        <a:xfrm>
          <a:off x="0" y="0"/>
          <a:ext cx="0" cy="0"/>
          <a:chOff x="0" y="0"/>
          <a:chExt cx="0" cy="0"/>
        </a:xfrm>
      </p:grpSpPr>
      <p:sp>
        <p:nvSpPr>
          <p:cNvPr id="502" name="Google Shape;502;p91"/>
          <p:cNvSpPr/>
          <p:nvPr/>
        </p:nvSpPr>
        <p:spPr>
          <a:xfrm>
            <a:off x="0" y="0"/>
            <a:ext cx="13004800" cy="7317407"/>
          </a:xfrm>
          <a:prstGeom prst="rect">
            <a:avLst/>
          </a:prstGeom>
          <a:solidFill>
            <a:srgbClr val="E41A23"/>
          </a:solidFill>
          <a:ln>
            <a:noFill/>
          </a:ln>
        </p:spPr>
        <p:txBody>
          <a:bodyPr spcFirstLastPara="1" wrap="square" lIns="129801" tIns="129801" rIns="129801" bIns="129801" anchor="ctr" anchorCtr="0">
            <a:noAutofit/>
          </a:bodyPr>
          <a:lstStyle/>
          <a:p>
            <a:pPr marL="0" lvl="0" indent="0" algn="l" rtl="0">
              <a:spcBef>
                <a:spcPts val="0"/>
              </a:spcBef>
              <a:spcAft>
                <a:spcPts val="0"/>
              </a:spcAft>
              <a:buNone/>
            </a:pPr>
            <a:endParaRPr sz="1988"/>
          </a:p>
        </p:txBody>
      </p:sp>
      <p:sp>
        <p:nvSpPr>
          <p:cNvPr id="503" name="Google Shape;503;p91"/>
          <p:cNvSpPr txBox="1">
            <a:spLocks noGrp="1"/>
          </p:cNvSpPr>
          <p:nvPr>
            <p:ph type="ctrTitle"/>
          </p:nvPr>
        </p:nvSpPr>
        <p:spPr>
          <a:xfrm>
            <a:off x="1200640" y="3868579"/>
            <a:ext cx="10981120" cy="1114222"/>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3408" b="0">
                <a:solidFill>
                  <a:srgbClr val="FFFFFF"/>
                </a:solidFill>
              </a:defRPr>
            </a:lvl1pPr>
            <a:lvl2pPr lvl="1" algn="ctr" rtl="0">
              <a:spcBef>
                <a:spcPts val="0"/>
              </a:spcBef>
              <a:spcAft>
                <a:spcPts val="0"/>
              </a:spcAft>
              <a:buClr>
                <a:srgbClr val="FFFFFF"/>
              </a:buClr>
              <a:buSzPts val="5200"/>
              <a:buNone/>
              <a:defRPr sz="7383">
                <a:solidFill>
                  <a:srgbClr val="FFFFFF"/>
                </a:solidFill>
              </a:defRPr>
            </a:lvl2pPr>
            <a:lvl3pPr lvl="2" algn="ctr" rtl="0">
              <a:spcBef>
                <a:spcPts val="0"/>
              </a:spcBef>
              <a:spcAft>
                <a:spcPts val="0"/>
              </a:spcAft>
              <a:buClr>
                <a:srgbClr val="FFFFFF"/>
              </a:buClr>
              <a:buSzPts val="5200"/>
              <a:buNone/>
              <a:defRPr sz="7383">
                <a:solidFill>
                  <a:srgbClr val="FFFFFF"/>
                </a:solidFill>
              </a:defRPr>
            </a:lvl3pPr>
            <a:lvl4pPr lvl="3" algn="ctr" rtl="0">
              <a:spcBef>
                <a:spcPts val="0"/>
              </a:spcBef>
              <a:spcAft>
                <a:spcPts val="0"/>
              </a:spcAft>
              <a:buClr>
                <a:srgbClr val="FFFFFF"/>
              </a:buClr>
              <a:buSzPts val="5200"/>
              <a:buNone/>
              <a:defRPr sz="7383">
                <a:solidFill>
                  <a:srgbClr val="FFFFFF"/>
                </a:solidFill>
              </a:defRPr>
            </a:lvl4pPr>
            <a:lvl5pPr lvl="4" algn="ctr" rtl="0">
              <a:spcBef>
                <a:spcPts val="0"/>
              </a:spcBef>
              <a:spcAft>
                <a:spcPts val="0"/>
              </a:spcAft>
              <a:buClr>
                <a:srgbClr val="FFFFFF"/>
              </a:buClr>
              <a:buSzPts val="5200"/>
              <a:buNone/>
              <a:defRPr sz="7383">
                <a:solidFill>
                  <a:srgbClr val="FFFFFF"/>
                </a:solidFill>
              </a:defRPr>
            </a:lvl5pPr>
            <a:lvl6pPr lvl="5" algn="ctr" rtl="0">
              <a:spcBef>
                <a:spcPts val="0"/>
              </a:spcBef>
              <a:spcAft>
                <a:spcPts val="0"/>
              </a:spcAft>
              <a:buClr>
                <a:srgbClr val="FFFFFF"/>
              </a:buClr>
              <a:buSzPts val="5200"/>
              <a:buNone/>
              <a:defRPr sz="7383">
                <a:solidFill>
                  <a:srgbClr val="FFFFFF"/>
                </a:solidFill>
              </a:defRPr>
            </a:lvl6pPr>
            <a:lvl7pPr lvl="6" algn="ctr" rtl="0">
              <a:spcBef>
                <a:spcPts val="0"/>
              </a:spcBef>
              <a:spcAft>
                <a:spcPts val="0"/>
              </a:spcAft>
              <a:buClr>
                <a:srgbClr val="FFFFFF"/>
              </a:buClr>
              <a:buSzPts val="5200"/>
              <a:buNone/>
              <a:defRPr sz="7383">
                <a:solidFill>
                  <a:srgbClr val="FFFFFF"/>
                </a:solidFill>
              </a:defRPr>
            </a:lvl7pPr>
            <a:lvl8pPr lvl="7" algn="ctr" rtl="0">
              <a:spcBef>
                <a:spcPts val="0"/>
              </a:spcBef>
              <a:spcAft>
                <a:spcPts val="0"/>
              </a:spcAft>
              <a:buClr>
                <a:srgbClr val="FFFFFF"/>
              </a:buClr>
              <a:buSzPts val="5200"/>
              <a:buNone/>
              <a:defRPr sz="7383">
                <a:solidFill>
                  <a:srgbClr val="FFFFFF"/>
                </a:solidFill>
              </a:defRPr>
            </a:lvl8pPr>
            <a:lvl9pPr lvl="8" algn="ctr" rtl="0">
              <a:spcBef>
                <a:spcPts val="0"/>
              </a:spcBef>
              <a:spcAft>
                <a:spcPts val="0"/>
              </a:spcAft>
              <a:buClr>
                <a:srgbClr val="FFFFFF"/>
              </a:buClr>
              <a:buSzPts val="5200"/>
              <a:buNone/>
              <a:defRPr sz="7383">
                <a:solidFill>
                  <a:srgbClr val="FFFFFF"/>
                </a:solidFill>
              </a:defRPr>
            </a:lvl9pPr>
          </a:lstStyle>
          <a:p>
            <a:endParaRPr/>
          </a:p>
        </p:txBody>
      </p:sp>
      <p:pic>
        <p:nvPicPr>
          <p:cNvPr id="504" name="Google Shape;504;p91"/>
          <p:cNvPicPr preferRelativeResize="0"/>
          <p:nvPr/>
        </p:nvPicPr>
        <p:blipFill>
          <a:blip r:embed="rId2">
            <a:alphaModFix/>
          </a:blip>
          <a:stretch>
            <a:fillRect/>
          </a:stretch>
        </p:blipFill>
        <p:spPr>
          <a:xfrm>
            <a:off x="369529" y="2737044"/>
            <a:ext cx="5581440" cy="1051032"/>
          </a:xfrm>
          <a:prstGeom prst="rect">
            <a:avLst/>
          </a:prstGeom>
          <a:noFill/>
          <a:ln>
            <a:noFill/>
          </a:ln>
        </p:spPr>
      </p:pic>
      <p:sp>
        <p:nvSpPr>
          <p:cNvPr id="505" name="Google Shape;505;p91"/>
          <p:cNvSpPr/>
          <p:nvPr/>
        </p:nvSpPr>
        <p:spPr>
          <a:xfrm>
            <a:off x="1356125" y="3802773"/>
            <a:ext cx="10885973" cy="51111"/>
          </a:xfrm>
          <a:prstGeom prst="rect">
            <a:avLst/>
          </a:prstGeom>
          <a:solidFill>
            <a:srgbClr val="FFFFFF"/>
          </a:solidFill>
          <a:ln>
            <a:noFill/>
          </a:ln>
        </p:spPr>
        <p:txBody>
          <a:bodyPr spcFirstLastPara="1" wrap="square" lIns="91326" tIns="91326" rIns="91326" bIns="91326" anchor="ctr" anchorCtr="0">
            <a:noAutofit/>
          </a:bodyPr>
          <a:lstStyle/>
          <a:p>
            <a:pPr marL="0" lvl="0" indent="0" algn="l" rtl="0">
              <a:spcBef>
                <a:spcPts val="0"/>
              </a:spcBef>
              <a:spcAft>
                <a:spcPts val="0"/>
              </a:spcAft>
              <a:buNone/>
            </a:pPr>
            <a:endParaRPr sz="1988">
              <a:highlight>
                <a:srgbClr val="FFFFFF"/>
              </a:highlight>
            </a:endParaRPr>
          </a:p>
        </p:txBody>
      </p:sp>
      <p:sp>
        <p:nvSpPr>
          <p:cNvPr id="506" name="Google Shape;506;p91"/>
          <p:cNvSpPr txBox="1">
            <a:spLocks noGrp="1"/>
          </p:cNvSpPr>
          <p:nvPr>
            <p:ph type="ctrTitle" idx="2"/>
          </p:nvPr>
        </p:nvSpPr>
        <p:spPr>
          <a:xfrm>
            <a:off x="1356124" y="6203185"/>
            <a:ext cx="4282880" cy="524741"/>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400"/>
              <a:buNone/>
              <a:defRPr sz="1988" b="0">
                <a:solidFill>
                  <a:srgbClr val="FFFFFF"/>
                </a:solidFill>
              </a:defRPr>
            </a:lvl1pPr>
            <a:lvl2pPr lvl="1" algn="ctr" rtl="0">
              <a:spcBef>
                <a:spcPts val="0"/>
              </a:spcBef>
              <a:spcAft>
                <a:spcPts val="0"/>
              </a:spcAft>
              <a:buClr>
                <a:srgbClr val="FFFFFF"/>
              </a:buClr>
              <a:buSzPts val="5200"/>
              <a:buNone/>
              <a:defRPr sz="7383">
                <a:solidFill>
                  <a:srgbClr val="FFFFFF"/>
                </a:solidFill>
              </a:defRPr>
            </a:lvl2pPr>
            <a:lvl3pPr lvl="2" algn="ctr" rtl="0">
              <a:spcBef>
                <a:spcPts val="0"/>
              </a:spcBef>
              <a:spcAft>
                <a:spcPts val="0"/>
              </a:spcAft>
              <a:buClr>
                <a:srgbClr val="FFFFFF"/>
              </a:buClr>
              <a:buSzPts val="5200"/>
              <a:buNone/>
              <a:defRPr sz="7383">
                <a:solidFill>
                  <a:srgbClr val="FFFFFF"/>
                </a:solidFill>
              </a:defRPr>
            </a:lvl3pPr>
            <a:lvl4pPr lvl="3" algn="ctr" rtl="0">
              <a:spcBef>
                <a:spcPts val="0"/>
              </a:spcBef>
              <a:spcAft>
                <a:spcPts val="0"/>
              </a:spcAft>
              <a:buClr>
                <a:srgbClr val="FFFFFF"/>
              </a:buClr>
              <a:buSzPts val="5200"/>
              <a:buNone/>
              <a:defRPr sz="7383">
                <a:solidFill>
                  <a:srgbClr val="FFFFFF"/>
                </a:solidFill>
              </a:defRPr>
            </a:lvl4pPr>
            <a:lvl5pPr lvl="4" algn="ctr" rtl="0">
              <a:spcBef>
                <a:spcPts val="0"/>
              </a:spcBef>
              <a:spcAft>
                <a:spcPts val="0"/>
              </a:spcAft>
              <a:buClr>
                <a:srgbClr val="FFFFFF"/>
              </a:buClr>
              <a:buSzPts val="5200"/>
              <a:buNone/>
              <a:defRPr sz="7383">
                <a:solidFill>
                  <a:srgbClr val="FFFFFF"/>
                </a:solidFill>
              </a:defRPr>
            </a:lvl5pPr>
            <a:lvl6pPr lvl="5" algn="ctr" rtl="0">
              <a:spcBef>
                <a:spcPts val="0"/>
              </a:spcBef>
              <a:spcAft>
                <a:spcPts val="0"/>
              </a:spcAft>
              <a:buClr>
                <a:srgbClr val="FFFFFF"/>
              </a:buClr>
              <a:buSzPts val="5200"/>
              <a:buNone/>
              <a:defRPr sz="7383">
                <a:solidFill>
                  <a:srgbClr val="FFFFFF"/>
                </a:solidFill>
              </a:defRPr>
            </a:lvl6pPr>
            <a:lvl7pPr lvl="6" algn="ctr" rtl="0">
              <a:spcBef>
                <a:spcPts val="0"/>
              </a:spcBef>
              <a:spcAft>
                <a:spcPts val="0"/>
              </a:spcAft>
              <a:buClr>
                <a:srgbClr val="FFFFFF"/>
              </a:buClr>
              <a:buSzPts val="5200"/>
              <a:buNone/>
              <a:defRPr sz="7383">
                <a:solidFill>
                  <a:srgbClr val="FFFFFF"/>
                </a:solidFill>
              </a:defRPr>
            </a:lvl7pPr>
            <a:lvl8pPr lvl="7" algn="ctr" rtl="0">
              <a:spcBef>
                <a:spcPts val="0"/>
              </a:spcBef>
              <a:spcAft>
                <a:spcPts val="0"/>
              </a:spcAft>
              <a:buClr>
                <a:srgbClr val="FFFFFF"/>
              </a:buClr>
              <a:buSzPts val="5200"/>
              <a:buNone/>
              <a:defRPr sz="7383">
                <a:solidFill>
                  <a:srgbClr val="FFFFFF"/>
                </a:solidFill>
              </a:defRPr>
            </a:lvl8pPr>
            <a:lvl9pPr lvl="8" algn="ctr" rtl="0">
              <a:spcBef>
                <a:spcPts val="0"/>
              </a:spcBef>
              <a:spcAft>
                <a:spcPts val="0"/>
              </a:spcAft>
              <a:buClr>
                <a:srgbClr val="FFFFFF"/>
              </a:buClr>
              <a:buSzPts val="5200"/>
              <a:buNone/>
              <a:defRPr sz="7383">
                <a:solidFill>
                  <a:srgbClr val="FFFFFF"/>
                </a:solidFill>
              </a:defRPr>
            </a:lvl9pPr>
          </a:lstStyle>
          <a:p>
            <a:endParaRPr/>
          </a:p>
        </p:txBody>
      </p:sp>
    </p:spTree>
    <p:extLst>
      <p:ext uri="{BB962C8B-B14F-4D97-AF65-F5344CB8AC3E}">
        <p14:creationId xmlns:p14="http://schemas.microsoft.com/office/powerpoint/2010/main" val="3629529283"/>
      </p:ext>
    </p:extLst>
  </p:cSld>
  <p:clrMapOvr>
    <a:masterClrMapping/>
  </p:clrMapOvr>
  <p:extLst>
    <p:ext uri="{DCECCB84-F9BA-43D5-87BE-67443E8EF086}">
      <p15:sldGuideLst xmlns:p15="http://schemas.microsoft.com/office/powerpoint/2012/main">
        <p15:guide id="1" orient="horz" pos="2952">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0"/>
        <p:cNvGrpSpPr/>
        <p:nvPr/>
      </p:nvGrpSpPr>
      <p:grpSpPr>
        <a:xfrm>
          <a:off x="0" y="0"/>
          <a:ext cx="0" cy="0"/>
          <a:chOff x="0" y="0"/>
          <a:chExt cx="0" cy="0"/>
        </a:xfrm>
      </p:grpSpPr>
      <p:sp>
        <p:nvSpPr>
          <p:cNvPr id="341" name="Google Shape;341;p58"/>
          <p:cNvSpPr txBox="1">
            <a:spLocks noGrp="1"/>
          </p:cNvSpPr>
          <p:nvPr>
            <p:ph type="title"/>
          </p:nvPr>
        </p:nvSpPr>
        <p:spPr>
          <a:xfrm>
            <a:off x="650240" y="398063"/>
            <a:ext cx="11704320" cy="813093"/>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2" name="Google Shape;342;p58"/>
          <p:cNvSpPr txBox="1">
            <a:spLocks noGrp="1"/>
          </p:cNvSpPr>
          <p:nvPr>
            <p:ph type="body" idx="1"/>
          </p:nvPr>
        </p:nvSpPr>
        <p:spPr>
          <a:xfrm>
            <a:off x="650240" y="1390826"/>
            <a:ext cx="11704320" cy="4850444"/>
          </a:xfrm>
          <a:prstGeom prst="rect">
            <a:avLst/>
          </a:prstGeom>
        </p:spPr>
        <p:txBody>
          <a:bodyPr spcFirstLastPara="1" wrap="square" lIns="91425" tIns="91425" rIns="91425" bIns="91425" anchor="t" anchorCtr="0">
            <a:noAutofit/>
          </a:bodyPr>
          <a:lstStyle>
            <a:lvl1pPr marL="649133" lvl="0" indent="-486849" rtl="0">
              <a:spcBef>
                <a:spcPts val="0"/>
              </a:spcBef>
              <a:spcAft>
                <a:spcPts val="0"/>
              </a:spcAft>
              <a:buSzPts val="1800"/>
              <a:buChar char="●"/>
              <a:defRPr/>
            </a:lvl1pPr>
            <a:lvl2pPr marL="1298265" lvl="1" indent="-450787" rtl="0">
              <a:spcBef>
                <a:spcPts val="2272"/>
              </a:spcBef>
              <a:spcAft>
                <a:spcPts val="0"/>
              </a:spcAft>
              <a:buSzPts val="1400"/>
              <a:buChar char="○"/>
              <a:defRPr/>
            </a:lvl2pPr>
            <a:lvl3pPr marL="1947398" lvl="2" indent="-450787" rtl="0">
              <a:spcBef>
                <a:spcPts val="2272"/>
              </a:spcBef>
              <a:spcAft>
                <a:spcPts val="0"/>
              </a:spcAft>
              <a:buSzPts val="1400"/>
              <a:buChar char="■"/>
              <a:defRPr/>
            </a:lvl3pPr>
            <a:lvl4pPr marL="2596530" lvl="3" indent="-450787" rtl="0">
              <a:spcBef>
                <a:spcPts val="2272"/>
              </a:spcBef>
              <a:spcAft>
                <a:spcPts val="0"/>
              </a:spcAft>
              <a:buSzPts val="1400"/>
              <a:buChar char="●"/>
              <a:defRPr/>
            </a:lvl4pPr>
            <a:lvl5pPr marL="3245663" lvl="4" indent="-450787" rtl="0">
              <a:spcBef>
                <a:spcPts val="2272"/>
              </a:spcBef>
              <a:spcAft>
                <a:spcPts val="0"/>
              </a:spcAft>
              <a:buSzPts val="1400"/>
              <a:buChar char="○"/>
              <a:defRPr/>
            </a:lvl5pPr>
            <a:lvl6pPr marL="3894795" lvl="5" indent="-450787" rtl="0">
              <a:spcBef>
                <a:spcPts val="2272"/>
              </a:spcBef>
              <a:spcAft>
                <a:spcPts val="0"/>
              </a:spcAft>
              <a:buSzPts val="1400"/>
              <a:buChar char="■"/>
              <a:defRPr/>
            </a:lvl6pPr>
            <a:lvl7pPr marL="4543928" lvl="6" indent="-450787" rtl="0">
              <a:spcBef>
                <a:spcPts val="2272"/>
              </a:spcBef>
              <a:spcAft>
                <a:spcPts val="0"/>
              </a:spcAft>
              <a:buSzPts val="1400"/>
              <a:buChar char="●"/>
              <a:defRPr/>
            </a:lvl7pPr>
            <a:lvl8pPr marL="5193060" lvl="7" indent="-450787" rtl="0">
              <a:spcBef>
                <a:spcPts val="2272"/>
              </a:spcBef>
              <a:spcAft>
                <a:spcPts val="0"/>
              </a:spcAft>
              <a:buSzPts val="1400"/>
              <a:buChar char="○"/>
              <a:defRPr/>
            </a:lvl8pPr>
            <a:lvl9pPr marL="5842193" lvl="8" indent="-450787" rtl="0">
              <a:spcBef>
                <a:spcPts val="2272"/>
              </a:spcBef>
              <a:spcAft>
                <a:spcPts val="2272"/>
              </a:spcAft>
              <a:buSzPts val="1400"/>
              <a:buChar char="■"/>
              <a:defRPr/>
            </a:lvl9pPr>
          </a:lstStyle>
          <a:p>
            <a:endParaRPr/>
          </a:p>
        </p:txBody>
      </p:sp>
      <p:sp>
        <p:nvSpPr>
          <p:cNvPr id="343" name="Google Shape;343;p58"/>
          <p:cNvSpPr/>
          <p:nvPr/>
        </p:nvSpPr>
        <p:spPr>
          <a:xfrm>
            <a:off x="802368" y="317580"/>
            <a:ext cx="430507" cy="80500"/>
          </a:xfrm>
          <a:prstGeom prst="rect">
            <a:avLst/>
          </a:prstGeom>
          <a:solidFill>
            <a:srgbClr val="E51B24"/>
          </a:solidFill>
          <a:ln>
            <a:noFill/>
          </a:ln>
        </p:spPr>
        <p:txBody>
          <a:bodyPr spcFirstLastPara="1" wrap="square" lIns="91326" tIns="91326" rIns="91326" bIns="91326" anchor="ctr" anchorCtr="0">
            <a:noAutofit/>
          </a:bodyPr>
          <a:lstStyle/>
          <a:p>
            <a:pPr marL="0" lvl="0" indent="0" algn="l" rtl="0">
              <a:spcBef>
                <a:spcPts val="0"/>
              </a:spcBef>
              <a:spcAft>
                <a:spcPts val="0"/>
              </a:spcAft>
              <a:buNone/>
            </a:pPr>
            <a:endParaRPr sz="1988"/>
          </a:p>
        </p:txBody>
      </p:sp>
    </p:spTree>
    <p:extLst>
      <p:ext uri="{BB962C8B-B14F-4D97-AF65-F5344CB8AC3E}">
        <p14:creationId xmlns:p14="http://schemas.microsoft.com/office/powerpoint/2010/main" val="248286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8" y="3130561"/>
            <a:ext cx="1638672" cy="1638672"/>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cxnSp>
        <p:nvCxnSpPr>
          <p:cNvPr id="8" name="Shape 73">
            <a:extLst>
              <a:ext uri="{FF2B5EF4-FFF2-40B4-BE49-F238E27FC236}">
                <a16:creationId xmlns:a16="http://schemas.microsoft.com/office/drawing/2014/main" id="{557B4662-A3F9-5D48-80AD-52A6D0C170B0}"/>
              </a:ext>
            </a:extLst>
          </p:cNvPr>
          <p:cNvCxnSpPr/>
          <p:nvPr userDrawn="1"/>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pic>
        <p:nvPicPr>
          <p:cNvPr id="9" name="Shape 353" descr="Image">
            <a:extLst>
              <a:ext uri="{FF2B5EF4-FFF2-40B4-BE49-F238E27FC236}">
                <a16:creationId xmlns:a16="http://schemas.microsoft.com/office/drawing/2014/main" id="{BF493B14-D0BC-CE4F-A785-1AB83A21738E}"/>
              </a:ext>
            </a:extLst>
          </p:cNvPr>
          <p:cNvPicPr preferRelativeResize="0">
            <a:picLocks/>
          </p:cNvPicPr>
          <p:nvPr userDrawn="1"/>
        </p:nvPicPr>
        <p:blipFill rotWithShape="1">
          <a:blip r:embed="rId3">
            <a:alphaModFix/>
          </a:blip>
          <a:srcRect l="451" r="451"/>
          <a:stretch/>
        </p:blipFill>
        <p:spPr>
          <a:xfrm>
            <a:off x="11488840" y="6811863"/>
            <a:ext cx="298812" cy="296666"/>
          </a:xfrm>
          <a:prstGeom prst="rect">
            <a:avLst/>
          </a:prstGeom>
          <a:noFill/>
          <a:ln>
            <a:noFill/>
          </a:ln>
        </p:spPr>
      </p:pic>
      <p:sp>
        <p:nvSpPr>
          <p:cNvPr id="10" name="Shape 291">
            <a:extLst>
              <a:ext uri="{FF2B5EF4-FFF2-40B4-BE49-F238E27FC236}">
                <a16:creationId xmlns:a16="http://schemas.microsoft.com/office/drawing/2014/main" id="{6805C790-D25F-7242-B070-F0C549290BDA}"/>
              </a:ext>
            </a:extLst>
          </p:cNvPr>
          <p:cNvSpPr txBox="1">
            <a:spLocks/>
          </p:cNvSpPr>
          <p:nvPr userDrawn="1"/>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latin typeface="Arial" panose="020B0604020202020204" pitchFamily="34" charset="0"/>
                <a:cs typeface="Arial" panose="020B0604020202020204" pitchFamily="34" charset="0"/>
              </a:rPr>
              <a:pPr defTabSz="1298265"/>
              <a:t>‹#›</a:t>
            </a:fld>
            <a:r>
              <a:rPr lang="en-US" sz="1400" dirty="0">
                <a:latin typeface="Arial" panose="020B0604020202020204" pitchFamily="34" charset="0"/>
                <a:cs typeface="Arial" panose="020B0604020202020204" pitchFamily="34" charset="0"/>
              </a:rPr>
              <a:t> | © 2019 General Assembly</a:t>
            </a:r>
          </a:p>
        </p:txBody>
      </p:sp>
      <p:sp>
        <p:nvSpPr>
          <p:cNvPr id="11" name="Shape 18">
            <a:extLst>
              <a:ext uri="{FF2B5EF4-FFF2-40B4-BE49-F238E27FC236}">
                <a16:creationId xmlns:a16="http://schemas.microsoft.com/office/drawing/2014/main" id="{698EE04A-9CA0-2942-B1C7-60837CB02454}"/>
              </a:ext>
            </a:extLst>
          </p:cNvPr>
          <p:cNvSpPr txBox="1">
            <a:spLocks noGrp="1"/>
          </p:cNvSpPr>
          <p:nvPr>
            <p:ph type="title"/>
          </p:nvPr>
        </p:nvSpPr>
        <p:spPr>
          <a:xfrm>
            <a:off x="641067" y="710838"/>
            <a:ext cx="11734800" cy="451756"/>
          </a:xfrm>
          <a:prstGeom prst="rect">
            <a:avLst/>
          </a:prstGeom>
          <a:noFill/>
          <a:ln>
            <a:noFill/>
          </a:ln>
        </p:spPr>
        <p:txBody>
          <a:bodyPr lIns="91425" tIns="91425" rIns="91425" bIns="91425" anchor="t" anchorCtr="0"/>
          <a:lstStyle>
            <a:lvl1pPr lvl="0" rtl="0">
              <a:lnSpc>
                <a:spcPct val="92592"/>
              </a:lnSpc>
              <a:spcBef>
                <a:spcPts val="0"/>
              </a:spcBef>
              <a:defRPr sz="3200">
                <a:latin typeface="Oswald" pitchFamily="2" charset="77"/>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4" name="Shape 448">
            <a:extLst>
              <a:ext uri="{FF2B5EF4-FFF2-40B4-BE49-F238E27FC236}">
                <a16:creationId xmlns:a16="http://schemas.microsoft.com/office/drawing/2014/main" id="{DCF93567-6A2A-C94E-8E3A-4E78021B8A5D}"/>
              </a:ext>
            </a:extLst>
          </p:cNvPr>
          <p:cNvCxnSpPr/>
          <p:nvPr userDrawn="1"/>
        </p:nvCxnSpPr>
        <p:spPr>
          <a:xfrm>
            <a:off x="1242140" y="6739128"/>
            <a:ext cx="10532634" cy="1"/>
          </a:xfrm>
          <a:prstGeom prst="straightConnector1">
            <a:avLst/>
          </a:prstGeom>
          <a:noFill/>
          <a:ln w="9525" cap="flat" cmpd="sng">
            <a:solidFill>
              <a:srgbClr val="FFFFFF"/>
            </a:solidFill>
            <a:prstDash val="solid"/>
            <a:miter lim="8000"/>
            <a:headEnd type="none" w="sm" len="sm"/>
            <a:tailEnd type="none" w="sm" len="sm"/>
          </a:ln>
        </p:spPr>
      </p:cxnSp>
      <p:pic>
        <p:nvPicPr>
          <p:cNvPr id="5" name="Shape 450" descr="Image">
            <a:extLst>
              <a:ext uri="{FF2B5EF4-FFF2-40B4-BE49-F238E27FC236}">
                <a16:creationId xmlns:a16="http://schemas.microsoft.com/office/drawing/2014/main" id="{47A127FF-9C2E-4A4E-9E07-BF960EF053F3}"/>
              </a:ext>
            </a:extLst>
          </p:cNvPr>
          <p:cNvPicPr preferRelativeResize="0">
            <a:picLocks/>
          </p:cNvPicPr>
          <p:nvPr userDrawn="1"/>
        </p:nvPicPr>
        <p:blipFill rotWithShape="1">
          <a:blip r:embed="rId2">
            <a:alphaModFix/>
          </a:blip>
          <a:srcRect/>
          <a:stretch/>
        </p:blipFill>
        <p:spPr>
          <a:xfrm>
            <a:off x="11480103" y="6812280"/>
            <a:ext cx="298293" cy="296162"/>
          </a:xfrm>
          <a:prstGeom prst="rect">
            <a:avLst/>
          </a:prstGeom>
          <a:noFill/>
          <a:ln>
            <a:noFill/>
          </a:ln>
        </p:spPr>
      </p:pic>
      <p:sp>
        <p:nvSpPr>
          <p:cNvPr id="7" name="Shape 291">
            <a:extLst>
              <a:ext uri="{FF2B5EF4-FFF2-40B4-BE49-F238E27FC236}">
                <a16:creationId xmlns:a16="http://schemas.microsoft.com/office/drawing/2014/main" id="{CC8B9ED3-9625-684E-83FA-F81850886F9A}"/>
              </a:ext>
            </a:extLst>
          </p:cNvPr>
          <p:cNvSpPr txBox="1">
            <a:spLocks/>
          </p:cNvSpPr>
          <p:nvPr userDrawn="1"/>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solidFill>
                  <a:schemeClr val="bg1"/>
                </a:solidFill>
                <a:latin typeface="Arial" panose="020B0604020202020204" pitchFamily="34" charset="0"/>
                <a:cs typeface="Arial" panose="020B0604020202020204" pitchFamily="34" charset="0"/>
              </a:rPr>
              <a:pPr defTabSz="1298265"/>
              <a:t>‹#›</a:t>
            </a:fld>
            <a:r>
              <a:rPr lang="en-US" sz="1400" dirty="0">
                <a:solidFill>
                  <a:schemeClr val="bg1"/>
                </a:solidFill>
                <a:latin typeface="Arial" panose="020B0604020202020204" pitchFamily="34" charset="0"/>
                <a:cs typeface="Arial" panose="020B0604020202020204" pitchFamily="34" charset="0"/>
              </a:rPr>
              <a:t> | © 2019 General Assembly</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4" name="Shape 204"/>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205" name="Shape 205"/>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206" name="Shape 206"/>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41067" y="710838"/>
            <a:ext cx="11734800" cy="451756"/>
          </a:xfrm>
          <a:prstGeom prst="rect">
            <a:avLst/>
          </a:prstGeom>
          <a:noFill/>
          <a:ln>
            <a:noFill/>
          </a:ln>
        </p:spPr>
        <p:txBody>
          <a:bodyPr lIns="91425" tIns="91425" rIns="91425" bIns="91425" anchor="t" anchorCtr="0"/>
          <a:lstStyle>
            <a:lvl1pPr lvl="0" rtl="0">
              <a:lnSpc>
                <a:spcPct val="92592"/>
              </a:lnSpc>
              <a:spcBef>
                <a:spcPts val="0"/>
              </a:spcBef>
              <a:defRPr sz="3200">
                <a:latin typeface="Oswald" pitchFamily="2" charset="77"/>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dirty="0"/>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cxnSp>
        <p:nvCxnSpPr>
          <p:cNvPr id="4" name="Shape 73">
            <a:extLst>
              <a:ext uri="{FF2B5EF4-FFF2-40B4-BE49-F238E27FC236}">
                <a16:creationId xmlns:a16="http://schemas.microsoft.com/office/drawing/2014/main" id="{2CAFE8AB-5270-F949-A542-AB75BFB20FD8}"/>
              </a:ext>
            </a:extLst>
          </p:cNvPr>
          <p:cNvCxnSpPr/>
          <p:nvPr userDrawn="1"/>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pic>
        <p:nvPicPr>
          <p:cNvPr id="5" name="Shape 353" descr="Image">
            <a:extLst>
              <a:ext uri="{FF2B5EF4-FFF2-40B4-BE49-F238E27FC236}">
                <a16:creationId xmlns:a16="http://schemas.microsoft.com/office/drawing/2014/main" id="{D08D8577-071B-EF45-8714-DA5A1623CE2F}"/>
              </a:ext>
            </a:extLst>
          </p:cNvPr>
          <p:cNvPicPr preferRelativeResize="0">
            <a:picLocks/>
          </p:cNvPicPr>
          <p:nvPr userDrawn="1"/>
        </p:nvPicPr>
        <p:blipFill rotWithShape="1">
          <a:blip r:embed="rId2">
            <a:alphaModFix/>
          </a:blip>
          <a:srcRect l="451" r="451"/>
          <a:stretch/>
        </p:blipFill>
        <p:spPr>
          <a:xfrm>
            <a:off x="11488840" y="6811863"/>
            <a:ext cx="298812" cy="296666"/>
          </a:xfrm>
          <a:prstGeom prst="rect">
            <a:avLst/>
          </a:prstGeom>
          <a:noFill/>
          <a:ln>
            <a:noFill/>
          </a:ln>
        </p:spPr>
      </p:pic>
      <p:sp>
        <p:nvSpPr>
          <p:cNvPr id="6" name="Shape 291">
            <a:extLst>
              <a:ext uri="{FF2B5EF4-FFF2-40B4-BE49-F238E27FC236}">
                <a16:creationId xmlns:a16="http://schemas.microsoft.com/office/drawing/2014/main" id="{B6B8909F-A94C-A540-A955-AE7D95E0982E}"/>
              </a:ext>
            </a:extLst>
          </p:cNvPr>
          <p:cNvSpPr txBox="1">
            <a:spLocks/>
          </p:cNvSpPr>
          <p:nvPr userDrawn="1"/>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latin typeface="Arial" panose="020B0604020202020204" pitchFamily="34" charset="0"/>
                <a:cs typeface="Arial" panose="020B0604020202020204" pitchFamily="34" charset="0"/>
              </a:rPr>
              <a:pPr defTabSz="1298265"/>
              <a:t>‹#›</a:t>
            </a:fld>
            <a:r>
              <a:rPr lang="en-US" sz="1400" dirty="0">
                <a:latin typeface="Arial" panose="020B0604020202020204" pitchFamily="34" charset="0"/>
                <a:cs typeface="Arial" panose="020B0604020202020204" pitchFamily="34" charset="0"/>
              </a:rPr>
              <a:t> | © 2019 General Assembly</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Body copy – bulleted" userDrawn="1">
  <p:cSld name="Body copy – bulleted">
    <p:bg>
      <p:bgPr>
        <a:solidFill>
          <a:srgbClr val="FFFFFF"/>
        </a:solidFill>
        <a:effectLst/>
      </p:bgPr>
    </p:bg>
    <p:spTree>
      <p:nvGrpSpPr>
        <p:cNvPr id="1" name="Shape 71"/>
        <p:cNvGrpSpPr/>
        <p:nvPr/>
      </p:nvGrpSpPr>
      <p:grpSpPr>
        <a:xfrm>
          <a:off x="0" y="0"/>
          <a:ext cx="0" cy="0"/>
          <a:chOff x="0" y="0"/>
          <a:chExt cx="0" cy="0"/>
        </a:xfrm>
      </p:grpSpPr>
      <p:cxnSp>
        <p:nvCxnSpPr>
          <p:cNvPr id="72" name="Shape 72"/>
          <p:cNvCxnSpPr/>
          <p:nvPr/>
        </p:nvCxnSpPr>
        <p:spPr>
          <a:xfrm rot="10800000" flipH="1">
            <a:off x="1248040" y="786462"/>
            <a:ext cx="817936" cy="1"/>
          </a:xfrm>
          <a:prstGeom prst="straightConnector1">
            <a:avLst/>
          </a:prstGeom>
          <a:noFill/>
          <a:ln w="88900" cap="flat" cmpd="sng">
            <a:solidFill>
              <a:srgbClr val="000000"/>
            </a:solidFill>
            <a:prstDash val="solid"/>
            <a:miter lim="8000"/>
            <a:headEnd type="none" w="sm" len="sm"/>
            <a:tailEnd type="none" w="sm" len="sm"/>
          </a:ln>
        </p:spPr>
      </p:cxnSp>
      <p:cxnSp>
        <p:nvCxnSpPr>
          <p:cNvPr id="73" name="Shape 73"/>
          <p:cNvCxnSpPr/>
          <p:nvPr/>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sp>
        <p:nvSpPr>
          <p:cNvPr id="75" name="Shape 75"/>
          <p:cNvSpPr txBox="1">
            <a:spLocks noGrp="1"/>
          </p:cNvSpPr>
          <p:nvPr>
            <p:ph type="body" idx="2"/>
          </p:nvPr>
        </p:nvSpPr>
        <p:spPr>
          <a:xfrm>
            <a:off x="1253514" y="1757164"/>
            <a:ext cx="8729128" cy="1763944"/>
          </a:xfrm>
          <a:prstGeom prst="rect">
            <a:avLst/>
          </a:prstGeom>
          <a:noFill/>
          <a:ln>
            <a:noFill/>
          </a:ln>
        </p:spPr>
        <p:txBody>
          <a:bodyPr spcFirstLastPara="1" wrap="square" lIns="89325" tIns="89325" rIns="89325" bIns="89325" anchor="t" anchorCtr="0"/>
          <a:lstStyle>
            <a:lvl1pPr marL="649133" marR="0" lvl="0" indent="-459802" algn="l" rtl="0">
              <a:lnSpc>
                <a:spcPct val="110000"/>
              </a:lnSpc>
              <a:spcBef>
                <a:spcPts val="426"/>
              </a:spcBef>
              <a:spcAft>
                <a:spcPts val="0"/>
              </a:spcAft>
              <a:buClr>
                <a:srgbClr val="000000"/>
              </a:buClr>
              <a:buSzPct val="100000"/>
              <a:buFont typeface="Merriweather Sans"/>
              <a:buChar char="‣"/>
              <a:defRPr sz="2556" b="0" i="0" u="none" strike="noStrike" cap="none">
                <a:solidFill>
                  <a:srgbClr val="000000"/>
                </a:solidFill>
                <a:latin typeface="Georgia" panose="02040502050405020303" pitchFamily="18" charset="0"/>
                <a:ea typeface="Georgia" panose="02040502050405020303" pitchFamily="18" charset="0"/>
                <a:cs typeface="Arial"/>
                <a:sym typeface="Arial"/>
              </a:defRPr>
            </a:lvl1pPr>
            <a:lvl2pPr marL="1298265" marR="0" lvl="1" indent="-441771" algn="l" rtl="0">
              <a:lnSpc>
                <a:spcPct val="110000"/>
              </a:lnSpc>
              <a:spcBef>
                <a:spcPts val="426"/>
              </a:spcBef>
              <a:spcAft>
                <a:spcPts val="0"/>
              </a:spcAft>
              <a:buClr>
                <a:srgbClr val="000000"/>
              </a:buClr>
              <a:buSzPts val="1300"/>
              <a:buFont typeface="Merriweather Sans"/>
              <a:buChar char="•"/>
              <a:defRPr sz="2556" b="0" i="0" u="none" strike="noStrike" cap="none">
                <a:solidFill>
                  <a:srgbClr val="000000"/>
                </a:solidFill>
                <a:latin typeface="Arial"/>
                <a:ea typeface="Arial"/>
                <a:cs typeface="Arial"/>
                <a:sym typeface="Arial"/>
              </a:defRPr>
            </a:lvl2pPr>
            <a:lvl3pPr marL="1947398" marR="0" lvl="2" indent="-441771" algn="l" rtl="0">
              <a:lnSpc>
                <a:spcPct val="110000"/>
              </a:lnSpc>
              <a:spcBef>
                <a:spcPts val="426"/>
              </a:spcBef>
              <a:spcAft>
                <a:spcPts val="0"/>
              </a:spcAft>
              <a:buClr>
                <a:srgbClr val="000000"/>
              </a:buClr>
              <a:buSzPts val="1300"/>
              <a:buFont typeface="Merriweather Sans"/>
              <a:buChar char="•"/>
              <a:defRPr sz="2556" b="0" i="0" u="none" strike="noStrike" cap="none">
                <a:solidFill>
                  <a:srgbClr val="000000"/>
                </a:solidFill>
                <a:latin typeface="Arial"/>
                <a:ea typeface="Arial"/>
                <a:cs typeface="Arial"/>
                <a:sym typeface="Arial"/>
              </a:defRPr>
            </a:lvl3pPr>
            <a:lvl4pPr marL="2596530" marR="0" lvl="3" indent="-441771" algn="l" rtl="0">
              <a:lnSpc>
                <a:spcPct val="110000"/>
              </a:lnSpc>
              <a:spcBef>
                <a:spcPts val="426"/>
              </a:spcBef>
              <a:spcAft>
                <a:spcPts val="0"/>
              </a:spcAft>
              <a:buClr>
                <a:srgbClr val="000000"/>
              </a:buClr>
              <a:buSzPts val="1300"/>
              <a:buFont typeface="Merriweather Sans"/>
              <a:buChar char="•"/>
              <a:defRPr sz="2556" b="0" i="0" u="none" strike="noStrike" cap="none">
                <a:solidFill>
                  <a:srgbClr val="000000"/>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dirty="0"/>
          </a:p>
        </p:txBody>
      </p:sp>
      <p:pic>
        <p:nvPicPr>
          <p:cNvPr id="9" name="Shape 353" descr="Image">
            <a:extLst>
              <a:ext uri="{FF2B5EF4-FFF2-40B4-BE49-F238E27FC236}">
                <a16:creationId xmlns:a16="http://schemas.microsoft.com/office/drawing/2014/main" id="{400C0CA4-02E5-2945-BEA6-7703739B444D}"/>
              </a:ext>
            </a:extLst>
          </p:cNvPr>
          <p:cNvPicPr preferRelativeResize="0">
            <a:picLocks/>
          </p:cNvPicPr>
          <p:nvPr userDrawn="1"/>
        </p:nvPicPr>
        <p:blipFill rotWithShape="1">
          <a:blip r:embed="rId2">
            <a:alphaModFix/>
          </a:blip>
          <a:srcRect l="451" r="451"/>
          <a:stretch/>
        </p:blipFill>
        <p:spPr>
          <a:xfrm>
            <a:off x="11488840" y="6811863"/>
            <a:ext cx="298812" cy="296666"/>
          </a:xfrm>
          <a:prstGeom prst="rect">
            <a:avLst/>
          </a:prstGeom>
          <a:noFill/>
          <a:ln>
            <a:noFill/>
          </a:ln>
        </p:spPr>
      </p:pic>
      <p:sp>
        <p:nvSpPr>
          <p:cNvPr id="12" name="Shape 291">
            <a:extLst>
              <a:ext uri="{FF2B5EF4-FFF2-40B4-BE49-F238E27FC236}">
                <a16:creationId xmlns:a16="http://schemas.microsoft.com/office/drawing/2014/main" id="{129CA915-9388-6345-8986-664187B91808}"/>
              </a:ext>
            </a:extLst>
          </p:cNvPr>
          <p:cNvSpPr txBox="1">
            <a:spLocks/>
          </p:cNvSpPr>
          <p:nvPr userDrawn="1"/>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latin typeface="Arial" panose="020B0604020202020204" pitchFamily="34" charset="0"/>
                <a:cs typeface="Arial" panose="020B0604020202020204" pitchFamily="34" charset="0"/>
              </a:rPr>
              <a:pPr defTabSz="1298265"/>
              <a:t>‹#›</a:t>
            </a:fld>
            <a:r>
              <a:rPr lang="en-US" sz="1400" dirty="0">
                <a:latin typeface="Arial" panose="020B0604020202020204" pitchFamily="34" charset="0"/>
                <a:cs typeface="Arial" panose="020B0604020202020204" pitchFamily="34" charset="0"/>
              </a:rPr>
              <a:t> | © 2019 General Assembly</a:t>
            </a:r>
          </a:p>
        </p:txBody>
      </p:sp>
      <p:sp>
        <p:nvSpPr>
          <p:cNvPr id="3" name="Text Placeholder 2">
            <a:extLst>
              <a:ext uri="{FF2B5EF4-FFF2-40B4-BE49-F238E27FC236}">
                <a16:creationId xmlns:a16="http://schemas.microsoft.com/office/drawing/2014/main" id="{9B38F2AB-0BF8-964F-9AB8-732DD5D990FB}"/>
              </a:ext>
            </a:extLst>
          </p:cNvPr>
          <p:cNvSpPr>
            <a:spLocks noGrp="1"/>
          </p:cNvSpPr>
          <p:nvPr>
            <p:ph type="body" sz="quarter" idx="10"/>
          </p:nvPr>
        </p:nvSpPr>
        <p:spPr>
          <a:xfrm>
            <a:off x="1243584" y="978408"/>
            <a:ext cx="5154612" cy="265113"/>
          </a:xfrm>
          <a:prstGeom prst="rect">
            <a:avLst/>
          </a:prstGeom>
        </p:spPr>
        <p:txBody>
          <a:bodyPr/>
          <a:lstStyle>
            <a:lvl1pPr>
              <a:defRPr sz="2000">
                <a:latin typeface="Oswald" pitchFamily="2" charset="77"/>
              </a:defRPr>
            </a:lvl1pPr>
            <a:lvl2pPr>
              <a:defRPr sz="2000">
                <a:latin typeface="Georgia" panose="02040502050405020303" pitchFamily="18" charset="0"/>
              </a:defRPr>
            </a:lvl2pPr>
            <a:lvl3pPr>
              <a:defRPr sz="2000">
                <a:latin typeface="Oswald" pitchFamily="2" charset="77"/>
              </a:defRPr>
            </a:lvl3pPr>
            <a:lvl4pPr>
              <a:defRPr sz="2000">
                <a:latin typeface="Oswald" pitchFamily="2" charset="77"/>
              </a:defRPr>
            </a:lvl4pPr>
            <a:lvl5pPr>
              <a:defRPr sz="2000">
                <a:latin typeface="Oswald" pitchFamily="2" charset="77"/>
              </a:defRPr>
            </a:lvl5pPr>
          </a:lstStyle>
          <a:p>
            <a:pPr lvl="1"/>
            <a:endParaRPr lang="en-US" dirty="0"/>
          </a:p>
        </p:txBody>
      </p:sp>
    </p:spTree>
    <p:extLst>
      <p:ext uri="{BB962C8B-B14F-4D97-AF65-F5344CB8AC3E}">
        <p14:creationId xmlns:p14="http://schemas.microsoft.com/office/powerpoint/2010/main" val="19763083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0"/>
        <p:cNvGrpSpPr/>
        <p:nvPr/>
      </p:nvGrpSpPr>
      <p:grpSpPr>
        <a:xfrm>
          <a:off x="0" y="0"/>
          <a:ext cx="0" cy="0"/>
          <a:chOff x="0" y="0"/>
          <a:chExt cx="0" cy="0"/>
        </a:xfrm>
      </p:grpSpPr>
      <p:sp>
        <p:nvSpPr>
          <p:cNvPr id="11" name="Shape 11"/>
          <p:cNvSpPr/>
          <p:nvPr/>
        </p:nvSpPr>
        <p:spPr>
          <a:xfrm>
            <a:off x="591787" y="496026"/>
            <a:ext cx="11765760" cy="185704"/>
          </a:xfrm>
          <a:prstGeom prst="rect">
            <a:avLst/>
          </a:prstGeom>
          <a:solidFill>
            <a:srgbClr val="FFFFFF"/>
          </a:solidFill>
          <a:ln>
            <a:noFill/>
          </a:ln>
        </p:spPr>
        <p:txBody>
          <a:bodyPr spcFirstLastPara="1" wrap="square" lIns="64918" tIns="64918" rIns="64918" bIns="6491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sp>
        <p:nvSpPr>
          <p:cNvPr id="12" name="Shape 12"/>
          <p:cNvSpPr/>
          <p:nvPr/>
        </p:nvSpPr>
        <p:spPr>
          <a:xfrm>
            <a:off x="387556" y="6686114"/>
            <a:ext cx="11957333" cy="584370"/>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US" sz="1136" b="1" i="0" u="none" strike="noStrike" cap="none">
                <a:solidFill>
                  <a:srgbClr val="FFFFFF"/>
                </a:solidFill>
                <a:latin typeface="Oswald"/>
                <a:ea typeface="Oswald"/>
                <a:cs typeface="Oswald"/>
                <a:sym typeface="Oswald"/>
              </a:rPr>
              <a:t>WELCOME TO GA</a:t>
            </a:r>
            <a:endParaRPr sz="71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800"/>
              <a:buFont typeface="Oswald"/>
              <a:buNone/>
            </a:pPr>
            <a:r>
              <a:rPr lang="en-US" sz="1136" b="1" i="0" u="none" strike="noStrike" cap="none">
                <a:solidFill>
                  <a:srgbClr val="FFFFFF"/>
                </a:solidFill>
                <a:latin typeface="Oswald"/>
                <a:ea typeface="Oswald"/>
                <a:cs typeface="Oswald"/>
                <a:sym typeface="Oswald"/>
              </a:rPr>
              <a:t>GENERAL ASSEMBLY</a:t>
            </a:r>
            <a:endParaRPr sz="710" b="0" i="0" u="none" strike="noStrike" cap="none">
              <a:solidFill>
                <a:srgbClr val="000000"/>
              </a:solidFill>
              <a:latin typeface="Arial"/>
              <a:ea typeface="Arial"/>
              <a:cs typeface="Arial"/>
              <a:sym typeface="Arial"/>
            </a:endParaRPr>
          </a:p>
        </p:txBody>
      </p:sp>
      <p:cxnSp>
        <p:nvCxnSpPr>
          <p:cNvPr id="13" name="Shape 13"/>
          <p:cNvCxnSpPr/>
          <p:nvPr/>
        </p:nvCxnSpPr>
        <p:spPr>
          <a:xfrm>
            <a:off x="523662" y="6725095"/>
            <a:ext cx="11821227" cy="0"/>
          </a:xfrm>
          <a:prstGeom prst="straightConnector1">
            <a:avLst/>
          </a:prstGeom>
          <a:noFill/>
          <a:ln w="25400" cap="flat" cmpd="sng">
            <a:solidFill>
              <a:srgbClr val="FFFFFF"/>
            </a:solidFill>
            <a:prstDash val="solid"/>
            <a:round/>
            <a:headEnd type="none" w="sm" len="sm"/>
            <a:tailEnd type="none" w="sm" len="sm"/>
          </a:ln>
        </p:spPr>
      </p:cxnSp>
      <p:pic>
        <p:nvPicPr>
          <p:cNvPr id="14" name="Shape 14"/>
          <p:cNvPicPr preferRelativeResize="0"/>
          <p:nvPr/>
        </p:nvPicPr>
        <p:blipFill rotWithShape="1">
          <a:blip r:embed="rId2">
            <a:alphaModFix/>
          </a:blip>
          <a:srcRect/>
          <a:stretch/>
        </p:blipFill>
        <p:spPr>
          <a:xfrm>
            <a:off x="12045156" y="6805620"/>
            <a:ext cx="299733" cy="299213"/>
          </a:xfrm>
          <a:prstGeom prst="rect">
            <a:avLst/>
          </a:prstGeom>
          <a:noFill/>
          <a:ln>
            <a:noFill/>
          </a:ln>
        </p:spPr>
      </p:pic>
      <p:sp>
        <p:nvSpPr>
          <p:cNvPr id="15" name="Shape 15"/>
          <p:cNvSpPr/>
          <p:nvPr/>
        </p:nvSpPr>
        <p:spPr>
          <a:xfrm>
            <a:off x="-711" y="1633"/>
            <a:ext cx="13004800" cy="7302500"/>
          </a:xfrm>
          <a:prstGeom prst="rect">
            <a:avLst/>
          </a:prstGeom>
          <a:solidFill>
            <a:srgbClr val="E51B24"/>
          </a:solidFill>
          <a:ln w="25400" cap="flat" cmpd="sng">
            <a:solidFill>
              <a:srgbClr val="595959"/>
            </a:solidFill>
            <a:prstDash val="solid"/>
            <a:round/>
            <a:headEnd type="none" w="sm" len="sm"/>
            <a:tailEnd type="none" w="sm" len="sm"/>
          </a:ln>
        </p:spPr>
        <p:txBody>
          <a:bodyPr spcFirstLastPara="1" wrap="square" lIns="64918" tIns="64918" rIns="64918" bIns="6491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pic>
        <p:nvPicPr>
          <p:cNvPr id="16" name="Shape 16"/>
          <p:cNvPicPr preferRelativeResize="0"/>
          <p:nvPr/>
        </p:nvPicPr>
        <p:blipFill rotWithShape="1">
          <a:blip r:embed="rId3">
            <a:alphaModFix/>
          </a:blip>
          <a:srcRect/>
          <a:stretch/>
        </p:blipFill>
        <p:spPr>
          <a:xfrm>
            <a:off x="905387" y="632591"/>
            <a:ext cx="754132" cy="752823"/>
          </a:xfrm>
          <a:prstGeom prst="rect">
            <a:avLst/>
          </a:prstGeom>
          <a:noFill/>
          <a:ln>
            <a:noFill/>
          </a:ln>
        </p:spPr>
      </p:pic>
      <p:sp>
        <p:nvSpPr>
          <p:cNvPr id="17" name="Shape 17"/>
          <p:cNvSpPr txBox="1">
            <a:spLocks noGrp="1"/>
          </p:cNvSpPr>
          <p:nvPr>
            <p:ph type="title"/>
          </p:nvPr>
        </p:nvSpPr>
        <p:spPr>
          <a:xfrm>
            <a:off x="905387" y="1750911"/>
            <a:ext cx="10420907" cy="69937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5679"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5679"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5679"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5679"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5679"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5679"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5679"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5679"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5679" b="0" i="0" u="none" strike="noStrike" cap="none">
                <a:solidFill>
                  <a:schemeClr val="lt1"/>
                </a:solidFill>
                <a:latin typeface="Arial"/>
                <a:ea typeface="Arial"/>
                <a:cs typeface="Arial"/>
                <a:sym typeface="Arial"/>
              </a:defRPr>
            </a:lvl9pPr>
          </a:lstStyle>
          <a:p>
            <a:endParaRPr/>
          </a:p>
        </p:txBody>
      </p:sp>
      <p:sp>
        <p:nvSpPr>
          <p:cNvPr id="18" name="Shape 18"/>
          <p:cNvSpPr txBox="1">
            <a:spLocks noGrp="1"/>
          </p:cNvSpPr>
          <p:nvPr>
            <p:ph type="subTitle" idx="1"/>
          </p:nvPr>
        </p:nvSpPr>
        <p:spPr>
          <a:xfrm>
            <a:off x="969564" y="4393355"/>
            <a:ext cx="10606507" cy="1303333"/>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3408" b="0" i="0" u="none" strike="noStrike" cap="none">
                <a:solidFill>
                  <a:schemeClr val="lt1"/>
                </a:solidFill>
                <a:latin typeface="Proxima Nova"/>
                <a:ea typeface="Proxima Nova"/>
                <a:cs typeface="Proxima Nova"/>
                <a:sym typeface="Proxima Nova"/>
              </a:defRPr>
            </a:lvl1pPr>
            <a:lvl2pPr marR="0" lvl="1" algn="l" rtl="0">
              <a:lnSpc>
                <a:spcPct val="115000"/>
              </a:lnSpc>
              <a:spcBef>
                <a:spcPts val="2272"/>
              </a:spcBef>
              <a:spcAft>
                <a:spcPts val="0"/>
              </a:spcAft>
              <a:buClr>
                <a:srgbClr val="000000"/>
              </a:buClr>
              <a:buSzPts val="1400"/>
              <a:buFont typeface="Proxima Nova"/>
              <a:buNone/>
              <a:defRPr sz="3408" b="0" i="0" u="none" strike="noStrike" cap="none">
                <a:solidFill>
                  <a:schemeClr val="lt1"/>
                </a:solidFill>
                <a:latin typeface="Proxima Nova"/>
                <a:ea typeface="Proxima Nova"/>
                <a:cs typeface="Proxima Nova"/>
                <a:sym typeface="Proxima Nova"/>
              </a:defRPr>
            </a:lvl2pPr>
            <a:lvl3pPr marR="0" lvl="2" algn="l" rtl="0">
              <a:lnSpc>
                <a:spcPct val="115000"/>
              </a:lnSpc>
              <a:spcBef>
                <a:spcPts val="2272"/>
              </a:spcBef>
              <a:spcAft>
                <a:spcPts val="0"/>
              </a:spcAft>
              <a:buClr>
                <a:srgbClr val="000000"/>
              </a:buClr>
              <a:buSzPts val="1400"/>
              <a:buFont typeface="Proxima Nova"/>
              <a:buNone/>
              <a:defRPr sz="3408" b="0" i="0" u="none" strike="noStrike" cap="none">
                <a:solidFill>
                  <a:schemeClr val="lt1"/>
                </a:solidFill>
                <a:latin typeface="Proxima Nova"/>
                <a:ea typeface="Proxima Nova"/>
                <a:cs typeface="Proxima Nova"/>
                <a:sym typeface="Proxima Nova"/>
              </a:defRPr>
            </a:lvl3pPr>
            <a:lvl4pPr marR="0" lvl="3" algn="l" rtl="0">
              <a:lnSpc>
                <a:spcPct val="115000"/>
              </a:lnSpc>
              <a:spcBef>
                <a:spcPts val="2272"/>
              </a:spcBef>
              <a:spcAft>
                <a:spcPts val="0"/>
              </a:spcAft>
              <a:buClr>
                <a:srgbClr val="000000"/>
              </a:buClr>
              <a:buSzPts val="1400"/>
              <a:buFont typeface="Proxima Nova"/>
              <a:buNone/>
              <a:defRPr sz="3408" b="0" i="0" u="none" strike="noStrike" cap="none">
                <a:solidFill>
                  <a:schemeClr val="lt1"/>
                </a:solidFill>
                <a:latin typeface="Proxima Nova"/>
                <a:ea typeface="Proxima Nova"/>
                <a:cs typeface="Proxima Nova"/>
                <a:sym typeface="Proxima Nova"/>
              </a:defRPr>
            </a:lvl4pPr>
            <a:lvl5pPr marR="0" lvl="4" algn="l" rtl="0">
              <a:lnSpc>
                <a:spcPct val="115000"/>
              </a:lnSpc>
              <a:spcBef>
                <a:spcPts val="2272"/>
              </a:spcBef>
              <a:spcAft>
                <a:spcPts val="0"/>
              </a:spcAft>
              <a:buClr>
                <a:srgbClr val="000000"/>
              </a:buClr>
              <a:buSzPts val="1400"/>
              <a:buFont typeface="Proxima Nova"/>
              <a:buNone/>
              <a:defRPr sz="3408" b="0" i="0" u="none" strike="noStrike" cap="none">
                <a:solidFill>
                  <a:schemeClr val="lt1"/>
                </a:solidFill>
                <a:latin typeface="Proxima Nova"/>
                <a:ea typeface="Proxima Nova"/>
                <a:cs typeface="Proxima Nova"/>
                <a:sym typeface="Proxima Nova"/>
              </a:defRPr>
            </a:lvl5pPr>
            <a:lvl6pPr marR="0" lvl="5" algn="l" rtl="0">
              <a:lnSpc>
                <a:spcPct val="115000"/>
              </a:lnSpc>
              <a:spcBef>
                <a:spcPts val="2272"/>
              </a:spcBef>
              <a:spcAft>
                <a:spcPts val="0"/>
              </a:spcAft>
              <a:buClr>
                <a:srgbClr val="000000"/>
              </a:buClr>
              <a:buSzPts val="1400"/>
              <a:buFont typeface="Proxima Nova"/>
              <a:buNone/>
              <a:defRPr sz="3408" b="0" i="0" u="none" strike="noStrike" cap="none">
                <a:solidFill>
                  <a:schemeClr val="lt1"/>
                </a:solidFill>
                <a:latin typeface="Proxima Nova"/>
                <a:ea typeface="Proxima Nova"/>
                <a:cs typeface="Proxima Nova"/>
                <a:sym typeface="Proxima Nova"/>
              </a:defRPr>
            </a:lvl6pPr>
            <a:lvl7pPr marR="0" lvl="6" algn="l" rtl="0">
              <a:lnSpc>
                <a:spcPct val="115000"/>
              </a:lnSpc>
              <a:spcBef>
                <a:spcPts val="2272"/>
              </a:spcBef>
              <a:spcAft>
                <a:spcPts val="0"/>
              </a:spcAft>
              <a:buClr>
                <a:srgbClr val="000000"/>
              </a:buClr>
              <a:buSzPts val="1400"/>
              <a:buFont typeface="Proxima Nova"/>
              <a:buNone/>
              <a:defRPr sz="3408" b="0" i="0" u="none" strike="noStrike" cap="none">
                <a:solidFill>
                  <a:schemeClr val="lt1"/>
                </a:solidFill>
                <a:latin typeface="Proxima Nova"/>
                <a:ea typeface="Proxima Nova"/>
                <a:cs typeface="Proxima Nova"/>
                <a:sym typeface="Proxima Nova"/>
              </a:defRPr>
            </a:lvl7pPr>
            <a:lvl8pPr marR="0" lvl="7" algn="l" rtl="0">
              <a:lnSpc>
                <a:spcPct val="115000"/>
              </a:lnSpc>
              <a:spcBef>
                <a:spcPts val="2272"/>
              </a:spcBef>
              <a:spcAft>
                <a:spcPts val="0"/>
              </a:spcAft>
              <a:buClr>
                <a:srgbClr val="000000"/>
              </a:buClr>
              <a:buSzPts val="1400"/>
              <a:buFont typeface="Proxima Nova"/>
              <a:buNone/>
              <a:defRPr sz="3408" b="0" i="0" u="none" strike="noStrike" cap="none">
                <a:solidFill>
                  <a:schemeClr val="lt1"/>
                </a:solidFill>
                <a:latin typeface="Proxima Nova"/>
                <a:ea typeface="Proxima Nova"/>
                <a:cs typeface="Proxima Nova"/>
                <a:sym typeface="Proxima Nova"/>
              </a:defRPr>
            </a:lvl8pPr>
            <a:lvl9pPr marR="0" lvl="8" algn="l" rtl="0">
              <a:lnSpc>
                <a:spcPct val="115000"/>
              </a:lnSpc>
              <a:spcBef>
                <a:spcPts val="2272"/>
              </a:spcBef>
              <a:spcAft>
                <a:spcPts val="2272"/>
              </a:spcAft>
              <a:buClr>
                <a:srgbClr val="000000"/>
              </a:buClr>
              <a:buSzPts val="1400"/>
              <a:buFont typeface="Proxima Nova"/>
              <a:buNone/>
              <a:defRPr sz="3408" b="0" i="0" u="none" strike="noStrike" cap="none">
                <a:solidFill>
                  <a:schemeClr val="lt1"/>
                </a:solidFill>
                <a:latin typeface="Proxima Nova"/>
                <a:ea typeface="Proxima Nova"/>
                <a:cs typeface="Proxima Nova"/>
                <a:sym typeface="Proxima Nova"/>
              </a:defRPr>
            </a:lvl9pPr>
          </a:lstStyle>
          <a:p>
            <a:endParaRPr/>
          </a:p>
        </p:txBody>
      </p:sp>
      <p:cxnSp>
        <p:nvCxnSpPr>
          <p:cNvPr id="10" name="Shape 448">
            <a:extLst>
              <a:ext uri="{FF2B5EF4-FFF2-40B4-BE49-F238E27FC236}">
                <a16:creationId xmlns:a16="http://schemas.microsoft.com/office/drawing/2014/main" id="{4B3400B8-3AA9-9244-923F-D7691A50B13C}"/>
              </a:ext>
            </a:extLst>
          </p:cNvPr>
          <p:cNvCxnSpPr/>
          <p:nvPr userDrawn="1"/>
        </p:nvCxnSpPr>
        <p:spPr>
          <a:xfrm>
            <a:off x="1242140" y="6739128"/>
            <a:ext cx="10532634" cy="1"/>
          </a:xfrm>
          <a:prstGeom prst="straightConnector1">
            <a:avLst/>
          </a:prstGeom>
          <a:noFill/>
          <a:ln w="9525" cap="flat" cmpd="sng">
            <a:solidFill>
              <a:srgbClr val="FFFFFF"/>
            </a:solidFill>
            <a:prstDash val="solid"/>
            <a:miter lim="8000"/>
            <a:headEnd type="none" w="sm" len="sm"/>
            <a:tailEnd type="none" w="sm" len="sm"/>
          </a:ln>
        </p:spPr>
      </p:cxnSp>
      <p:pic>
        <p:nvPicPr>
          <p:cNvPr id="19" name="Shape 450" descr="Image">
            <a:extLst>
              <a:ext uri="{FF2B5EF4-FFF2-40B4-BE49-F238E27FC236}">
                <a16:creationId xmlns:a16="http://schemas.microsoft.com/office/drawing/2014/main" id="{9C5EC6AB-16EC-204D-953C-A52D757FAA0E}"/>
              </a:ext>
            </a:extLst>
          </p:cNvPr>
          <p:cNvPicPr preferRelativeResize="0">
            <a:picLocks/>
          </p:cNvPicPr>
          <p:nvPr userDrawn="1"/>
        </p:nvPicPr>
        <p:blipFill rotWithShape="1">
          <a:blip r:embed="rId4">
            <a:alphaModFix/>
          </a:blip>
          <a:srcRect/>
          <a:stretch/>
        </p:blipFill>
        <p:spPr>
          <a:xfrm>
            <a:off x="11480103" y="6812280"/>
            <a:ext cx="298293" cy="296162"/>
          </a:xfrm>
          <a:prstGeom prst="rect">
            <a:avLst/>
          </a:prstGeom>
          <a:noFill/>
          <a:ln>
            <a:noFill/>
          </a:ln>
        </p:spPr>
      </p:pic>
      <p:sp>
        <p:nvSpPr>
          <p:cNvPr id="20" name="Shape 291">
            <a:extLst>
              <a:ext uri="{FF2B5EF4-FFF2-40B4-BE49-F238E27FC236}">
                <a16:creationId xmlns:a16="http://schemas.microsoft.com/office/drawing/2014/main" id="{F221F9C2-A658-0A43-891D-080A7A1D9748}"/>
              </a:ext>
            </a:extLst>
          </p:cNvPr>
          <p:cNvSpPr txBox="1">
            <a:spLocks/>
          </p:cNvSpPr>
          <p:nvPr userDrawn="1"/>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solidFill>
                  <a:schemeClr val="bg1"/>
                </a:solidFill>
                <a:latin typeface="Arial" panose="020B0604020202020204" pitchFamily="34" charset="0"/>
                <a:cs typeface="Arial" panose="020B0604020202020204" pitchFamily="34" charset="0"/>
              </a:rPr>
              <a:pPr defTabSz="1298265"/>
              <a:t>‹#›</a:t>
            </a:fld>
            <a:r>
              <a:rPr lang="en-US" sz="1400" dirty="0">
                <a:solidFill>
                  <a:schemeClr val="bg1"/>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8597400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Blank">
  <p:cSld name="3. Blank">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4211147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ivider L 2 3">
  <p:cSld name="Divider L 2 3">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a:alphaModFix/>
          </a:blip>
          <a:srcRect/>
          <a:stretch/>
        </p:blipFill>
        <p:spPr>
          <a:xfrm>
            <a:off x="-197439" y="-101137"/>
            <a:ext cx="13399681" cy="7524231"/>
          </a:xfrm>
          <a:prstGeom prst="rect">
            <a:avLst/>
          </a:prstGeom>
          <a:noFill/>
          <a:ln>
            <a:noFill/>
          </a:ln>
        </p:spPr>
      </p:pic>
      <p:sp>
        <p:nvSpPr>
          <p:cNvPr id="25" name="Shape 25"/>
          <p:cNvSpPr txBox="1">
            <a:spLocks noGrp="1"/>
          </p:cNvSpPr>
          <p:nvPr>
            <p:ph type="title"/>
          </p:nvPr>
        </p:nvSpPr>
        <p:spPr>
          <a:xfrm>
            <a:off x="523734" y="492370"/>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600"/>
              <a:buFont typeface="Proxima Nova"/>
              <a:buNone/>
              <a:defRPr sz="3691"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3536382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 Title Only">
  <p:cSld name="2. 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443307" y="307270"/>
            <a:ext cx="12118187" cy="813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408"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9pPr>
          </a:lstStyle>
          <a:p>
            <a:endParaRPr/>
          </a:p>
        </p:txBody>
      </p:sp>
      <p:sp>
        <p:nvSpPr>
          <p:cNvPr id="30" name="Shape 30"/>
          <p:cNvSpPr txBox="1"/>
          <p:nvPr/>
        </p:nvSpPr>
        <p:spPr>
          <a:xfrm>
            <a:off x="629298" y="1571418"/>
            <a:ext cx="7773013" cy="4091870"/>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sp>
        <p:nvSpPr>
          <p:cNvPr id="31" name="Shape 31"/>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225952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 Basic: Title + Text">
  <p:cSld name="1. Basic: Title +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43307" y="317563"/>
            <a:ext cx="12118187" cy="813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408"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408"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1"/>
          </p:nvPr>
        </p:nvSpPr>
        <p:spPr>
          <a:xfrm>
            <a:off x="470187" y="1774479"/>
            <a:ext cx="11869440" cy="4178759"/>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dirty="0"/>
          </a:p>
        </p:txBody>
      </p:sp>
      <p:sp>
        <p:nvSpPr>
          <p:cNvPr id="35" name="Shape 35"/>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16820166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 Quote ">
  <p:cSld name="4. Quote ">
    <p:spTree>
      <p:nvGrpSpPr>
        <p:cNvPr id="1" name="Shape 36"/>
        <p:cNvGrpSpPr/>
        <p:nvPr/>
      </p:nvGrpSpPr>
      <p:grpSpPr>
        <a:xfrm>
          <a:off x="0" y="0"/>
          <a:ext cx="0" cy="0"/>
          <a:chOff x="0" y="0"/>
          <a:chExt cx="0" cy="0"/>
        </a:xfrm>
      </p:grpSpPr>
      <p:cxnSp>
        <p:nvCxnSpPr>
          <p:cNvPr id="37" name="Shape 37"/>
          <p:cNvCxnSpPr/>
          <p:nvPr/>
        </p:nvCxnSpPr>
        <p:spPr>
          <a:xfrm>
            <a:off x="1990720" y="2645603"/>
            <a:ext cx="3752107" cy="0"/>
          </a:xfrm>
          <a:prstGeom prst="straightConnector1">
            <a:avLst/>
          </a:prstGeom>
          <a:noFill/>
          <a:ln w="9525" cap="flat" cmpd="sng">
            <a:solidFill>
              <a:srgbClr val="E41A23"/>
            </a:solidFill>
            <a:prstDash val="solid"/>
            <a:round/>
            <a:headEnd type="none" w="sm" len="sm"/>
            <a:tailEnd type="none" w="sm" len="sm"/>
          </a:ln>
        </p:spPr>
      </p:cxnSp>
      <p:cxnSp>
        <p:nvCxnSpPr>
          <p:cNvPr id="38" name="Shape 38"/>
          <p:cNvCxnSpPr/>
          <p:nvPr/>
        </p:nvCxnSpPr>
        <p:spPr>
          <a:xfrm>
            <a:off x="6988764" y="2645603"/>
            <a:ext cx="3752107" cy="0"/>
          </a:xfrm>
          <a:prstGeom prst="straightConnector1">
            <a:avLst/>
          </a:prstGeom>
          <a:noFill/>
          <a:ln w="9525" cap="flat" cmpd="sng">
            <a:solidFill>
              <a:srgbClr val="E41A23"/>
            </a:solidFill>
            <a:prstDash val="solid"/>
            <a:round/>
            <a:headEnd type="none" w="sm" len="sm"/>
            <a:tailEnd type="none" w="sm" len="sm"/>
          </a:ln>
        </p:spPr>
      </p:cxnSp>
      <p:sp>
        <p:nvSpPr>
          <p:cNvPr id="39" name="Shape 39"/>
          <p:cNvSpPr txBox="1"/>
          <p:nvPr userDrawn="1"/>
        </p:nvSpPr>
        <p:spPr>
          <a:xfrm>
            <a:off x="5771236" y="1990529"/>
            <a:ext cx="1189120" cy="982185"/>
          </a:xfrm>
          <a:prstGeom prst="rect">
            <a:avLst/>
          </a:prstGeom>
          <a:noFill/>
          <a:ln>
            <a:noFill/>
          </a:ln>
        </p:spPr>
        <p:txBody>
          <a:bodyPr spcFirstLastPara="1" wrap="square" lIns="129801" tIns="129801" rIns="129801" bIns="129801"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10223" b="0" i="0" u="none" strike="noStrike" cap="none" dirty="0">
                <a:solidFill>
                  <a:srgbClr val="E41A23"/>
                </a:solidFill>
                <a:latin typeface="Proxima Nova"/>
                <a:ea typeface="Proxima Nova"/>
                <a:cs typeface="Proxima Nova"/>
                <a:sym typeface="Proxima Nova"/>
              </a:rPr>
              <a:t>“</a:t>
            </a:r>
            <a:endParaRPr sz="10223" b="0" i="0" u="none" strike="noStrike" cap="none" dirty="0">
              <a:solidFill>
                <a:srgbClr val="E41A23"/>
              </a:solidFill>
              <a:latin typeface="Proxima Nova"/>
              <a:ea typeface="Proxima Nova"/>
              <a:cs typeface="Proxima Nova"/>
              <a:sym typeface="Proxima Nova"/>
            </a:endParaRPr>
          </a:p>
        </p:txBody>
      </p:sp>
      <p:sp>
        <p:nvSpPr>
          <p:cNvPr id="40" name="Shape 40"/>
          <p:cNvSpPr txBox="1">
            <a:spLocks noGrp="1"/>
          </p:cNvSpPr>
          <p:nvPr>
            <p:ph type="title"/>
          </p:nvPr>
        </p:nvSpPr>
        <p:spPr>
          <a:xfrm>
            <a:off x="1995449" y="3022300"/>
            <a:ext cx="8745387" cy="1820407"/>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2600"/>
              <a:buFont typeface="Proxima Nova"/>
              <a:buNone/>
              <a:defRPr sz="3691" b="1" i="0" u="none" strike="noStrike" cap="none">
                <a:solidFill>
                  <a:srgbClr val="E41A23"/>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subTitle" idx="1"/>
          </p:nvPr>
        </p:nvSpPr>
        <p:spPr>
          <a:xfrm>
            <a:off x="3199609" y="4808215"/>
            <a:ext cx="6456320" cy="790093"/>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1400"/>
              <a:buFont typeface="Proxima Nova"/>
              <a:buNone/>
              <a:defRPr sz="1562" b="0" i="0" u="none" strike="noStrike" cap="none">
                <a:solidFill>
                  <a:srgbClr val="E51B24"/>
                </a:solidFill>
                <a:latin typeface="Proxima Nova"/>
                <a:ea typeface="Proxima Nova"/>
                <a:cs typeface="Proxima Nova"/>
                <a:sym typeface="Proxima Nova"/>
              </a:defRPr>
            </a:lvl1pPr>
            <a:lvl2pPr marR="0" lvl="1" algn="ctr" rtl="0">
              <a:lnSpc>
                <a:spcPct val="115000"/>
              </a:lnSpc>
              <a:spcBef>
                <a:spcPts val="2272"/>
              </a:spcBef>
              <a:spcAft>
                <a:spcPts val="0"/>
              </a:spcAft>
              <a:buClr>
                <a:srgbClr val="000000"/>
              </a:buClr>
              <a:buSzPts val="1400"/>
              <a:buFont typeface="Proxima Nova"/>
              <a:buNone/>
              <a:defRPr sz="1988" b="0" i="0" u="none" strike="noStrike" cap="none">
                <a:solidFill>
                  <a:srgbClr val="E51B24"/>
                </a:solidFill>
                <a:latin typeface="Proxima Nova"/>
                <a:ea typeface="Proxima Nova"/>
                <a:cs typeface="Proxima Nova"/>
                <a:sym typeface="Proxima Nova"/>
              </a:defRPr>
            </a:lvl2pPr>
            <a:lvl3pPr marR="0" lvl="2" algn="ctr" rtl="0">
              <a:lnSpc>
                <a:spcPct val="115000"/>
              </a:lnSpc>
              <a:spcBef>
                <a:spcPts val="2272"/>
              </a:spcBef>
              <a:spcAft>
                <a:spcPts val="0"/>
              </a:spcAft>
              <a:buClr>
                <a:srgbClr val="000000"/>
              </a:buClr>
              <a:buSzPts val="1400"/>
              <a:buFont typeface="Proxima Nova"/>
              <a:buNone/>
              <a:defRPr sz="1988" b="0" i="0" u="none" strike="noStrike" cap="none">
                <a:solidFill>
                  <a:srgbClr val="E51B24"/>
                </a:solidFill>
                <a:latin typeface="Proxima Nova"/>
                <a:ea typeface="Proxima Nova"/>
                <a:cs typeface="Proxima Nova"/>
                <a:sym typeface="Proxima Nova"/>
              </a:defRPr>
            </a:lvl3pPr>
            <a:lvl4pPr marR="0" lvl="3" algn="ctr" rtl="0">
              <a:lnSpc>
                <a:spcPct val="115000"/>
              </a:lnSpc>
              <a:spcBef>
                <a:spcPts val="2272"/>
              </a:spcBef>
              <a:spcAft>
                <a:spcPts val="0"/>
              </a:spcAft>
              <a:buClr>
                <a:srgbClr val="000000"/>
              </a:buClr>
              <a:buSzPts val="1400"/>
              <a:buFont typeface="Proxima Nova"/>
              <a:buNone/>
              <a:defRPr sz="1988" b="0" i="0" u="none" strike="noStrike" cap="none">
                <a:solidFill>
                  <a:srgbClr val="E51B24"/>
                </a:solidFill>
                <a:latin typeface="Proxima Nova"/>
                <a:ea typeface="Proxima Nova"/>
                <a:cs typeface="Proxima Nova"/>
                <a:sym typeface="Proxima Nova"/>
              </a:defRPr>
            </a:lvl4pPr>
            <a:lvl5pPr marR="0" lvl="4" algn="ctr" rtl="0">
              <a:lnSpc>
                <a:spcPct val="115000"/>
              </a:lnSpc>
              <a:spcBef>
                <a:spcPts val="2272"/>
              </a:spcBef>
              <a:spcAft>
                <a:spcPts val="0"/>
              </a:spcAft>
              <a:buClr>
                <a:srgbClr val="000000"/>
              </a:buClr>
              <a:buSzPts val="1400"/>
              <a:buFont typeface="Proxima Nova"/>
              <a:buNone/>
              <a:defRPr sz="1988" b="0" i="0" u="none" strike="noStrike" cap="none">
                <a:solidFill>
                  <a:srgbClr val="E51B24"/>
                </a:solidFill>
                <a:latin typeface="Proxima Nova"/>
                <a:ea typeface="Proxima Nova"/>
                <a:cs typeface="Proxima Nova"/>
                <a:sym typeface="Proxima Nova"/>
              </a:defRPr>
            </a:lvl5pPr>
            <a:lvl6pPr marR="0" lvl="5" algn="ctr" rtl="0">
              <a:lnSpc>
                <a:spcPct val="115000"/>
              </a:lnSpc>
              <a:spcBef>
                <a:spcPts val="2272"/>
              </a:spcBef>
              <a:spcAft>
                <a:spcPts val="0"/>
              </a:spcAft>
              <a:buClr>
                <a:srgbClr val="000000"/>
              </a:buClr>
              <a:buSzPts val="1400"/>
              <a:buFont typeface="Proxima Nova"/>
              <a:buNone/>
              <a:defRPr sz="1988" b="0" i="0" u="none" strike="noStrike" cap="none">
                <a:solidFill>
                  <a:srgbClr val="E51B24"/>
                </a:solidFill>
                <a:latin typeface="Proxima Nova"/>
                <a:ea typeface="Proxima Nova"/>
                <a:cs typeface="Proxima Nova"/>
                <a:sym typeface="Proxima Nova"/>
              </a:defRPr>
            </a:lvl6pPr>
            <a:lvl7pPr marR="0" lvl="6" algn="ctr" rtl="0">
              <a:lnSpc>
                <a:spcPct val="115000"/>
              </a:lnSpc>
              <a:spcBef>
                <a:spcPts val="2272"/>
              </a:spcBef>
              <a:spcAft>
                <a:spcPts val="0"/>
              </a:spcAft>
              <a:buClr>
                <a:srgbClr val="000000"/>
              </a:buClr>
              <a:buSzPts val="1400"/>
              <a:buFont typeface="Proxima Nova"/>
              <a:buNone/>
              <a:defRPr sz="1988" b="0" i="0" u="none" strike="noStrike" cap="none">
                <a:solidFill>
                  <a:srgbClr val="E51B24"/>
                </a:solidFill>
                <a:latin typeface="Proxima Nova"/>
                <a:ea typeface="Proxima Nova"/>
                <a:cs typeface="Proxima Nova"/>
                <a:sym typeface="Proxima Nova"/>
              </a:defRPr>
            </a:lvl7pPr>
            <a:lvl8pPr marR="0" lvl="7" algn="ctr" rtl="0">
              <a:lnSpc>
                <a:spcPct val="115000"/>
              </a:lnSpc>
              <a:spcBef>
                <a:spcPts val="2272"/>
              </a:spcBef>
              <a:spcAft>
                <a:spcPts val="0"/>
              </a:spcAft>
              <a:buClr>
                <a:srgbClr val="000000"/>
              </a:buClr>
              <a:buSzPts val="1400"/>
              <a:buFont typeface="Proxima Nova"/>
              <a:buNone/>
              <a:defRPr sz="1988" b="0" i="0" u="none" strike="noStrike" cap="none">
                <a:solidFill>
                  <a:srgbClr val="E51B24"/>
                </a:solidFill>
                <a:latin typeface="Proxima Nova"/>
                <a:ea typeface="Proxima Nova"/>
                <a:cs typeface="Proxima Nova"/>
                <a:sym typeface="Proxima Nova"/>
              </a:defRPr>
            </a:lvl8pPr>
            <a:lvl9pPr marR="0" lvl="8" algn="ctr" rtl="0">
              <a:lnSpc>
                <a:spcPct val="115000"/>
              </a:lnSpc>
              <a:spcBef>
                <a:spcPts val="2272"/>
              </a:spcBef>
              <a:spcAft>
                <a:spcPts val="2272"/>
              </a:spcAft>
              <a:buClr>
                <a:srgbClr val="000000"/>
              </a:buClr>
              <a:buSzPts val="1400"/>
              <a:buFont typeface="Proxima Nova"/>
              <a:buNone/>
              <a:defRPr sz="1988" b="0" i="0" u="none" strike="noStrike" cap="none">
                <a:solidFill>
                  <a:srgbClr val="E51B24"/>
                </a:solidFill>
                <a:latin typeface="Proxima Nova"/>
                <a:ea typeface="Proxima Nova"/>
                <a:cs typeface="Proxima Nova"/>
                <a:sym typeface="Proxima Nova"/>
              </a:defRPr>
            </a:lvl9pPr>
          </a:lstStyle>
          <a:p>
            <a:endParaRPr/>
          </a:p>
        </p:txBody>
      </p:sp>
      <p:sp>
        <p:nvSpPr>
          <p:cNvPr id="42" name="Shape 42"/>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30980612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Text, 1 Column">
  <p:cSld name="Content: Text, 1 Column">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635001" y="1473200"/>
            <a:ext cx="11734800" cy="711200"/>
          </a:xfrm>
          <a:prstGeom prst="rect">
            <a:avLst/>
          </a:prstGeom>
          <a:noFill/>
          <a:ln>
            <a:noFill/>
          </a:ln>
        </p:spPr>
        <p:txBody>
          <a:bodyPr spcFirstLastPara="1" wrap="square" lIns="91425" tIns="91425" rIns="91425" bIns="91425" anchor="t" anchorCtr="0"/>
          <a:lstStyle>
            <a:lvl1pPr marR="0" lvl="0" algn="l" rtl="0">
              <a:lnSpc>
                <a:spcPct val="92592"/>
              </a:lnSpc>
              <a:spcBef>
                <a:spcPts val="0"/>
              </a:spcBef>
              <a:spcAft>
                <a:spcPts val="0"/>
              </a:spcAft>
              <a:buClr>
                <a:schemeClr val="dk1"/>
              </a:buClr>
              <a:buSzPts val="2600"/>
              <a:buFont typeface="Proxima Nova"/>
              <a:buNone/>
              <a:defRPr sz="3691" b="1" i="0" u="none" strike="noStrike" cap="none">
                <a:solidFill>
                  <a:schemeClr val="dk1"/>
                </a:solidFill>
                <a:latin typeface="Proxima Nova"/>
                <a:ea typeface="Proxima Nova"/>
                <a:cs typeface="Proxima Nova"/>
                <a:sym typeface="Proxima Nova"/>
              </a:defRPr>
            </a:lvl1pPr>
            <a:lvl2pPr marR="0" lvl="1" algn="l" rtl="0">
              <a:lnSpc>
                <a:spcPct val="92592"/>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92592"/>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92592"/>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92592"/>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92592"/>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92592"/>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92592"/>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92592"/>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body" idx="1"/>
          </p:nvPr>
        </p:nvSpPr>
        <p:spPr>
          <a:xfrm>
            <a:off x="632057" y="2413000"/>
            <a:ext cx="11734801" cy="3810000"/>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0"/>
              </a:spcBef>
              <a:spcAft>
                <a:spcPts val="0"/>
              </a:spcAft>
              <a:buClr>
                <a:srgbClr val="000000"/>
              </a:buClr>
              <a:buSzPts val="1400"/>
              <a:buFont typeface="Merriweather Sans"/>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0"/>
              </a:spcBef>
              <a:spcAft>
                <a:spcPts val="0"/>
              </a:spcAft>
              <a:buClr>
                <a:srgbClr val="000000"/>
              </a:buClr>
              <a:buSzPts val="1400"/>
              <a:buFont typeface="Merriweather Sans"/>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0"/>
              </a:spcBef>
              <a:spcAft>
                <a:spcPts val="0"/>
              </a:spcAft>
              <a:buClr>
                <a:srgbClr val="000000"/>
              </a:buClr>
              <a:buSzPts val="1400"/>
              <a:buFont typeface="Merriweather Sans"/>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0"/>
              </a:spcBef>
              <a:spcAft>
                <a:spcPts val="0"/>
              </a:spcAft>
              <a:buClr>
                <a:srgbClr val="000000"/>
              </a:buClr>
              <a:buSzPts val="1400"/>
              <a:buFont typeface="Merriweather Sans"/>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0"/>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31152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nstruction Notes">
  <p:cSld name="Instruction Notes">
    <p:bg>
      <p:bgPr>
        <a:solidFill>
          <a:srgbClr val="E41A23"/>
        </a:solidFill>
        <a:effectLst/>
      </p:bgPr>
    </p:bg>
    <p:spTree>
      <p:nvGrpSpPr>
        <p:cNvPr id="1" name="Shape 46"/>
        <p:cNvGrpSpPr/>
        <p:nvPr/>
      </p:nvGrpSpPr>
      <p:grpSpPr>
        <a:xfrm>
          <a:off x="0" y="0"/>
          <a:ext cx="0" cy="0"/>
          <a:chOff x="0" y="0"/>
          <a:chExt cx="0" cy="0"/>
        </a:xfrm>
      </p:grpSpPr>
      <p:sp>
        <p:nvSpPr>
          <p:cNvPr id="47" name="Shape 47"/>
          <p:cNvSpPr/>
          <p:nvPr/>
        </p:nvSpPr>
        <p:spPr>
          <a:xfrm>
            <a:off x="651307" y="606655"/>
            <a:ext cx="11702187" cy="6109481"/>
          </a:xfrm>
          <a:prstGeom prst="rect">
            <a:avLst/>
          </a:prstGeom>
          <a:solidFill>
            <a:srgbClr val="FFFFFF"/>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sp>
        <p:nvSpPr>
          <p:cNvPr id="48" name="Shape 48"/>
          <p:cNvSpPr txBox="1"/>
          <p:nvPr/>
        </p:nvSpPr>
        <p:spPr>
          <a:xfrm>
            <a:off x="-9067" y="-98075"/>
            <a:ext cx="13004800" cy="704907"/>
          </a:xfrm>
          <a:prstGeom prst="rect">
            <a:avLst/>
          </a:prstGeom>
          <a:noFill/>
          <a:ln>
            <a:noFill/>
          </a:ln>
        </p:spPr>
        <p:txBody>
          <a:bodyPr spcFirstLastPara="1" wrap="square" lIns="129801" tIns="129801" rIns="129801" bIns="129801"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3408" b="0" i="0" u="none" strike="noStrike" cap="none">
                <a:solidFill>
                  <a:srgbClr val="FFFFFF"/>
                </a:solidFill>
                <a:latin typeface="Proxima Nova"/>
                <a:ea typeface="Proxima Nova"/>
                <a:cs typeface="Proxima Nova"/>
                <a:sym typeface="Proxima Nova"/>
              </a:rPr>
              <a:t>FOR INSTRUCTOR USE ONLY</a:t>
            </a:r>
            <a:endParaRPr sz="3408" b="0" i="0" u="none" strike="noStrike" cap="none">
              <a:solidFill>
                <a:srgbClr val="FFFFFF"/>
              </a:solidFill>
              <a:latin typeface="Proxima Nova"/>
              <a:ea typeface="Proxima Nova"/>
              <a:cs typeface="Proxima Nova"/>
              <a:sym typeface="Proxima Nova"/>
            </a:endParaRPr>
          </a:p>
        </p:txBody>
      </p:sp>
      <p:sp>
        <p:nvSpPr>
          <p:cNvPr id="49" name="Shape 49"/>
          <p:cNvSpPr txBox="1">
            <a:spLocks noGrp="1"/>
          </p:cNvSpPr>
          <p:nvPr>
            <p:ph type="title"/>
          </p:nvPr>
        </p:nvSpPr>
        <p:spPr>
          <a:xfrm>
            <a:off x="974791" y="1064673"/>
            <a:ext cx="11138133" cy="927241"/>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691"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body" idx="1"/>
          </p:nvPr>
        </p:nvSpPr>
        <p:spPr>
          <a:xfrm>
            <a:off x="974791" y="2124199"/>
            <a:ext cx="11005440" cy="4258833"/>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764514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 Solo Activity">
  <p:cSld name="5. Solo Activity">
    <p:spTree>
      <p:nvGrpSpPr>
        <p:cNvPr id="1" name="Shape 51"/>
        <p:cNvGrpSpPr/>
        <p:nvPr/>
      </p:nvGrpSpPr>
      <p:grpSpPr>
        <a:xfrm>
          <a:off x="0" y="0"/>
          <a:ext cx="0" cy="0"/>
          <a:chOff x="0" y="0"/>
          <a:chExt cx="0" cy="0"/>
        </a:xfrm>
      </p:grpSpPr>
      <p:sp>
        <p:nvSpPr>
          <p:cNvPr id="52" name="Shape 52"/>
          <p:cNvSpPr/>
          <p:nvPr/>
        </p:nvSpPr>
        <p:spPr>
          <a:xfrm>
            <a:off x="178" y="71"/>
            <a:ext cx="13004800" cy="936611"/>
          </a:xfrm>
          <a:prstGeom prst="rect">
            <a:avLst/>
          </a:prstGeom>
          <a:solidFill>
            <a:srgbClr val="D9D9D9"/>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pic>
        <p:nvPicPr>
          <p:cNvPr id="53" name="Shape 53"/>
          <p:cNvPicPr preferRelativeResize="0"/>
          <p:nvPr/>
        </p:nvPicPr>
        <p:blipFill rotWithShape="1">
          <a:blip r:embed="rId2">
            <a:alphaModFix/>
          </a:blip>
          <a:srcRect/>
          <a:stretch/>
        </p:blipFill>
        <p:spPr>
          <a:xfrm>
            <a:off x="12296781" y="129126"/>
            <a:ext cx="559787" cy="558815"/>
          </a:xfrm>
          <a:prstGeom prst="rect">
            <a:avLst/>
          </a:prstGeom>
          <a:noFill/>
          <a:ln>
            <a:noFill/>
          </a:ln>
        </p:spPr>
      </p:pic>
      <p:sp>
        <p:nvSpPr>
          <p:cNvPr id="54" name="Shape 54"/>
          <p:cNvSpPr txBox="1">
            <a:spLocks noGrp="1"/>
          </p:cNvSpPr>
          <p:nvPr>
            <p:ph type="subTitle" idx="1"/>
          </p:nvPr>
        </p:nvSpPr>
        <p:spPr>
          <a:xfrm>
            <a:off x="10372132" y="183751"/>
            <a:ext cx="1900373" cy="466815"/>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1pPr>
            <a:lvl2pPr marR="0" lvl="1"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2pPr>
            <a:lvl3pPr marR="0" lvl="2"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3pPr>
            <a:lvl4pPr marR="0" lvl="3"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4pPr>
            <a:lvl5pPr marR="0" lvl="4"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5pPr>
            <a:lvl6pPr marR="0" lvl="5"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6pPr>
            <a:lvl7pPr marR="0" lvl="6"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7pPr>
            <a:lvl8pPr marR="0" lvl="7"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8pPr>
            <a:lvl9pPr marR="0" lvl="8" algn="r" rtl="0">
              <a:lnSpc>
                <a:spcPct val="115000"/>
              </a:lnSpc>
              <a:spcBef>
                <a:spcPts val="2272"/>
              </a:spcBef>
              <a:spcAft>
                <a:spcPts val="2272"/>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9pPr>
          </a:lstStyle>
          <a:p>
            <a:endParaRPr/>
          </a:p>
        </p:txBody>
      </p:sp>
      <p:sp>
        <p:nvSpPr>
          <p:cNvPr id="55" name="Shape 55"/>
          <p:cNvSpPr txBox="1">
            <a:spLocks noGrp="1"/>
          </p:cNvSpPr>
          <p:nvPr>
            <p:ph type="sldNum" idx="12"/>
          </p:nvPr>
        </p:nvSpPr>
        <p:spPr>
          <a:xfrm>
            <a:off x="-73054" y="6743687"/>
            <a:ext cx="780373" cy="558815"/>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endParaRPr lang="en-US"/>
          </a:p>
        </p:txBody>
      </p:sp>
      <p:pic>
        <p:nvPicPr>
          <p:cNvPr id="56" name="Shape 56"/>
          <p:cNvPicPr preferRelativeResize="0"/>
          <p:nvPr/>
        </p:nvPicPr>
        <p:blipFill rotWithShape="1">
          <a:blip r:embed="rId3">
            <a:alphaModFix/>
          </a:blip>
          <a:srcRect l="37610" r="36416" b="54120"/>
          <a:stretch/>
        </p:blipFill>
        <p:spPr>
          <a:xfrm>
            <a:off x="131129" y="-94837"/>
            <a:ext cx="1039858" cy="1031431"/>
          </a:xfrm>
          <a:prstGeom prst="rect">
            <a:avLst/>
          </a:prstGeom>
          <a:noFill/>
          <a:ln>
            <a:noFill/>
          </a:ln>
        </p:spPr>
      </p:pic>
      <p:sp>
        <p:nvSpPr>
          <p:cNvPr id="57" name="Shape 57"/>
          <p:cNvSpPr txBox="1">
            <a:spLocks noGrp="1"/>
          </p:cNvSpPr>
          <p:nvPr>
            <p:ph type="title"/>
          </p:nvPr>
        </p:nvSpPr>
        <p:spPr>
          <a:xfrm>
            <a:off x="3313956" y="236034"/>
            <a:ext cx="7124480"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Proxima Nova"/>
              <a:buNone/>
              <a:defRPr sz="2556" b="1"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9pPr>
          </a:lstStyle>
          <a:p>
            <a:endParaRPr/>
          </a:p>
        </p:txBody>
      </p:sp>
      <p:sp>
        <p:nvSpPr>
          <p:cNvPr id="58" name="Shape 58"/>
          <p:cNvSpPr txBox="1"/>
          <p:nvPr/>
        </p:nvSpPr>
        <p:spPr>
          <a:xfrm>
            <a:off x="1170985" y="236042"/>
            <a:ext cx="3157333" cy="652093"/>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556" b="1" i="0" u="none" strike="noStrike" cap="none">
                <a:solidFill>
                  <a:srgbClr val="000000"/>
                </a:solidFill>
                <a:latin typeface="Proxima Nova"/>
                <a:ea typeface="Proxima Nova"/>
                <a:cs typeface="Proxima Nova"/>
                <a:sym typeface="Proxima Nova"/>
              </a:rPr>
              <a:t>Solo Exercise: </a:t>
            </a:r>
            <a:endParaRPr sz="2556" b="1" i="0" u="none" strike="noStrike" cap="none">
              <a:solidFill>
                <a:srgbClr val="000000"/>
              </a:solidFill>
              <a:latin typeface="Proxima Nova"/>
              <a:ea typeface="Proxima Nova"/>
              <a:cs typeface="Proxima Nova"/>
              <a:sym typeface="Proxima Nova"/>
            </a:endParaRPr>
          </a:p>
        </p:txBody>
      </p:sp>
      <p:pic>
        <p:nvPicPr>
          <p:cNvPr id="59" name="Shape 59" descr="GA-Cog-900.png"/>
          <p:cNvPicPr preferRelativeResize="0"/>
          <p:nvPr/>
        </p:nvPicPr>
        <p:blipFill rotWithShape="1">
          <a:blip r:embed="rId4">
            <a:alphaModFix/>
          </a:blip>
          <a:srcRect/>
          <a:stretch/>
        </p:blipFill>
        <p:spPr>
          <a:xfrm>
            <a:off x="11936463" y="6562739"/>
            <a:ext cx="449495" cy="448714"/>
          </a:xfrm>
          <a:prstGeom prst="rect">
            <a:avLst/>
          </a:prstGeom>
          <a:noFill/>
          <a:ln>
            <a:noFill/>
          </a:ln>
        </p:spPr>
      </p:pic>
      <p:sp>
        <p:nvSpPr>
          <p:cNvPr id="60" name="Shape 60"/>
          <p:cNvSpPr txBox="1">
            <a:spLocks noGrp="1"/>
          </p:cNvSpPr>
          <p:nvPr>
            <p:ph type="body" idx="2"/>
          </p:nvPr>
        </p:nvSpPr>
        <p:spPr>
          <a:xfrm>
            <a:off x="386560" y="1622778"/>
            <a:ext cx="12262827" cy="4171093"/>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
        <p:nvSpPr>
          <p:cNvPr id="61" name="Shape 61"/>
          <p:cNvSpPr txBox="1">
            <a:spLocks noGrp="1"/>
          </p:cNvSpPr>
          <p:nvPr>
            <p:ph type="sldNum" idx="3"/>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dirty="0"/>
              <a:t> | © 2018 General Assembly</a:t>
            </a:r>
          </a:p>
        </p:txBody>
      </p:sp>
    </p:spTree>
    <p:extLst>
      <p:ext uri="{BB962C8B-B14F-4D97-AF65-F5344CB8AC3E}">
        <p14:creationId xmlns:p14="http://schemas.microsoft.com/office/powerpoint/2010/main" val="3477333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6. Pairs Exercise">
  <p:cSld name="6. Pairs Exercise">
    <p:spTree>
      <p:nvGrpSpPr>
        <p:cNvPr id="1" name="Shape 62"/>
        <p:cNvGrpSpPr/>
        <p:nvPr/>
      </p:nvGrpSpPr>
      <p:grpSpPr>
        <a:xfrm>
          <a:off x="0" y="0"/>
          <a:ext cx="0" cy="0"/>
          <a:chOff x="0" y="0"/>
          <a:chExt cx="0" cy="0"/>
        </a:xfrm>
      </p:grpSpPr>
      <p:sp>
        <p:nvSpPr>
          <p:cNvPr id="63" name="Shape 63"/>
          <p:cNvSpPr/>
          <p:nvPr/>
        </p:nvSpPr>
        <p:spPr>
          <a:xfrm>
            <a:off x="178" y="71"/>
            <a:ext cx="13004800" cy="936611"/>
          </a:xfrm>
          <a:prstGeom prst="rect">
            <a:avLst/>
          </a:prstGeom>
          <a:solidFill>
            <a:srgbClr val="D9D9D9"/>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pic>
        <p:nvPicPr>
          <p:cNvPr id="64" name="Shape 64"/>
          <p:cNvPicPr preferRelativeResize="0"/>
          <p:nvPr/>
        </p:nvPicPr>
        <p:blipFill rotWithShape="1">
          <a:blip r:embed="rId2">
            <a:alphaModFix/>
          </a:blip>
          <a:srcRect/>
          <a:stretch/>
        </p:blipFill>
        <p:spPr>
          <a:xfrm>
            <a:off x="12296781" y="129126"/>
            <a:ext cx="559787" cy="558815"/>
          </a:xfrm>
          <a:prstGeom prst="rect">
            <a:avLst/>
          </a:prstGeom>
          <a:noFill/>
          <a:ln>
            <a:noFill/>
          </a:ln>
        </p:spPr>
      </p:pic>
      <p:sp>
        <p:nvSpPr>
          <p:cNvPr id="65" name="Shape 65"/>
          <p:cNvSpPr txBox="1">
            <a:spLocks noGrp="1"/>
          </p:cNvSpPr>
          <p:nvPr>
            <p:ph type="subTitle" idx="1"/>
          </p:nvPr>
        </p:nvSpPr>
        <p:spPr>
          <a:xfrm>
            <a:off x="10372132" y="183751"/>
            <a:ext cx="1900373" cy="466815"/>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1pPr>
            <a:lvl2pPr marR="0" lvl="1"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2pPr>
            <a:lvl3pPr marR="0" lvl="2"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3pPr>
            <a:lvl4pPr marR="0" lvl="3"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4pPr>
            <a:lvl5pPr marR="0" lvl="4"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5pPr>
            <a:lvl6pPr marR="0" lvl="5"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6pPr>
            <a:lvl7pPr marR="0" lvl="6"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7pPr>
            <a:lvl8pPr marR="0" lvl="7"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8pPr>
            <a:lvl9pPr marR="0" lvl="8" algn="r" rtl="0">
              <a:lnSpc>
                <a:spcPct val="115000"/>
              </a:lnSpc>
              <a:spcBef>
                <a:spcPts val="2272"/>
              </a:spcBef>
              <a:spcAft>
                <a:spcPts val="2272"/>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9pPr>
          </a:lstStyle>
          <a:p>
            <a:endParaRPr/>
          </a:p>
        </p:txBody>
      </p:sp>
      <p:sp>
        <p:nvSpPr>
          <p:cNvPr id="66" name="Shape 66"/>
          <p:cNvSpPr txBox="1">
            <a:spLocks noGrp="1"/>
          </p:cNvSpPr>
          <p:nvPr>
            <p:ph type="title"/>
          </p:nvPr>
        </p:nvSpPr>
        <p:spPr>
          <a:xfrm>
            <a:off x="3747449" y="236034"/>
            <a:ext cx="7124480"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Proxima Nova"/>
              <a:buNone/>
              <a:defRPr sz="2556" b="1"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9pPr>
          </a:lstStyle>
          <a:p>
            <a:endParaRPr/>
          </a:p>
        </p:txBody>
      </p:sp>
      <p:sp>
        <p:nvSpPr>
          <p:cNvPr id="67" name="Shape 67"/>
          <p:cNvSpPr txBox="1"/>
          <p:nvPr/>
        </p:nvSpPr>
        <p:spPr>
          <a:xfrm>
            <a:off x="1170985" y="236042"/>
            <a:ext cx="3157333" cy="652093"/>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556" b="1" i="0" u="none" strike="noStrike" cap="none">
                <a:solidFill>
                  <a:srgbClr val="000000"/>
                </a:solidFill>
                <a:latin typeface="Proxima Nova"/>
                <a:ea typeface="Proxima Nova"/>
                <a:cs typeface="Proxima Nova"/>
                <a:sym typeface="Proxima Nova"/>
              </a:rPr>
              <a:t>Partner Exercise: </a:t>
            </a:r>
            <a:endParaRPr sz="2556" b="1" i="0" u="none" strike="noStrike" cap="none">
              <a:solidFill>
                <a:srgbClr val="000000"/>
              </a:solidFill>
              <a:latin typeface="Proxima Nova"/>
              <a:ea typeface="Proxima Nova"/>
              <a:cs typeface="Proxima Nova"/>
              <a:sym typeface="Proxima Nova"/>
            </a:endParaRPr>
          </a:p>
        </p:txBody>
      </p:sp>
      <p:pic>
        <p:nvPicPr>
          <p:cNvPr id="68" name="Shape 68"/>
          <p:cNvPicPr preferRelativeResize="0"/>
          <p:nvPr/>
        </p:nvPicPr>
        <p:blipFill rotWithShape="1">
          <a:blip r:embed="rId3">
            <a:alphaModFix/>
          </a:blip>
          <a:srcRect l="37692" t="18746" r="34405" b="56164"/>
          <a:stretch/>
        </p:blipFill>
        <p:spPr>
          <a:xfrm>
            <a:off x="-73066" y="197559"/>
            <a:ext cx="1463883" cy="739125"/>
          </a:xfrm>
          <a:prstGeom prst="rect">
            <a:avLst/>
          </a:prstGeom>
          <a:noFill/>
          <a:ln>
            <a:noFill/>
          </a:ln>
        </p:spPr>
      </p:pic>
      <p:pic>
        <p:nvPicPr>
          <p:cNvPr id="69" name="Shape 69" descr="GA-Cog-900.png"/>
          <p:cNvPicPr preferRelativeResize="0"/>
          <p:nvPr/>
        </p:nvPicPr>
        <p:blipFill rotWithShape="1">
          <a:blip r:embed="rId4">
            <a:alphaModFix/>
          </a:blip>
          <a:srcRect/>
          <a:stretch/>
        </p:blipFill>
        <p:spPr>
          <a:xfrm>
            <a:off x="11936463" y="6562739"/>
            <a:ext cx="449495" cy="448714"/>
          </a:xfrm>
          <a:prstGeom prst="rect">
            <a:avLst/>
          </a:prstGeom>
          <a:noFill/>
          <a:ln>
            <a:noFill/>
          </a:ln>
        </p:spPr>
      </p:pic>
      <p:sp>
        <p:nvSpPr>
          <p:cNvPr id="70" name="Shape 70"/>
          <p:cNvSpPr txBox="1">
            <a:spLocks noGrp="1"/>
          </p:cNvSpPr>
          <p:nvPr>
            <p:ph type="body" idx="2"/>
          </p:nvPr>
        </p:nvSpPr>
        <p:spPr>
          <a:xfrm>
            <a:off x="603307" y="1839148"/>
            <a:ext cx="12262827" cy="4171093"/>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
        <p:nvSpPr>
          <p:cNvPr id="71" name="Shape 71"/>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11313224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 Group Exercise">
  <p:cSld name="7. Group Exercise">
    <p:spTree>
      <p:nvGrpSpPr>
        <p:cNvPr id="1" name="Shape 72"/>
        <p:cNvGrpSpPr/>
        <p:nvPr/>
      </p:nvGrpSpPr>
      <p:grpSpPr>
        <a:xfrm>
          <a:off x="0" y="0"/>
          <a:ext cx="0" cy="0"/>
          <a:chOff x="0" y="0"/>
          <a:chExt cx="0" cy="0"/>
        </a:xfrm>
      </p:grpSpPr>
      <p:sp>
        <p:nvSpPr>
          <p:cNvPr id="73" name="Shape 73"/>
          <p:cNvSpPr/>
          <p:nvPr/>
        </p:nvSpPr>
        <p:spPr>
          <a:xfrm>
            <a:off x="178" y="71"/>
            <a:ext cx="13004800" cy="936611"/>
          </a:xfrm>
          <a:prstGeom prst="rect">
            <a:avLst/>
          </a:prstGeom>
          <a:solidFill>
            <a:srgbClr val="D9D9D9"/>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pic>
        <p:nvPicPr>
          <p:cNvPr id="74" name="Shape 74"/>
          <p:cNvPicPr preferRelativeResize="0"/>
          <p:nvPr/>
        </p:nvPicPr>
        <p:blipFill rotWithShape="1">
          <a:blip r:embed="rId2">
            <a:alphaModFix/>
          </a:blip>
          <a:srcRect/>
          <a:stretch/>
        </p:blipFill>
        <p:spPr>
          <a:xfrm>
            <a:off x="12296781" y="129126"/>
            <a:ext cx="559787" cy="558815"/>
          </a:xfrm>
          <a:prstGeom prst="rect">
            <a:avLst/>
          </a:prstGeom>
          <a:noFill/>
          <a:ln>
            <a:noFill/>
          </a:ln>
        </p:spPr>
      </p:pic>
      <p:sp>
        <p:nvSpPr>
          <p:cNvPr id="75" name="Shape 75"/>
          <p:cNvSpPr txBox="1">
            <a:spLocks noGrp="1"/>
          </p:cNvSpPr>
          <p:nvPr>
            <p:ph type="subTitle" idx="1"/>
          </p:nvPr>
        </p:nvSpPr>
        <p:spPr>
          <a:xfrm>
            <a:off x="10372132" y="183751"/>
            <a:ext cx="1900373" cy="466815"/>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1pPr>
            <a:lvl2pPr marR="0" lvl="1"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2pPr>
            <a:lvl3pPr marR="0" lvl="2"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3pPr>
            <a:lvl4pPr marR="0" lvl="3"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4pPr>
            <a:lvl5pPr marR="0" lvl="4"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5pPr>
            <a:lvl6pPr marR="0" lvl="5"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6pPr>
            <a:lvl7pPr marR="0" lvl="6"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7pPr>
            <a:lvl8pPr marR="0" lvl="7"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8pPr>
            <a:lvl9pPr marR="0" lvl="8" algn="r" rtl="0">
              <a:lnSpc>
                <a:spcPct val="115000"/>
              </a:lnSpc>
              <a:spcBef>
                <a:spcPts val="2272"/>
              </a:spcBef>
              <a:spcAft>
                <a:spcPts val="2272"/>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9pPr>
          </a:lstStyle>
          <a:p>
            <a:endParaRPr/>
          </a:p>
        </p:txBody>
      </p:sp>
      <p:sp>
        <p:nvSpPr>
          <p:cNvPr id="76" name="Shape 76"/>
          <p:cNvSpPr txBox="1">
            <a:spLocks noGrp="1"/>
          </p:cNvSpPr>
          <p:nvPr>
            <p:ph type="title"/>
          </p:nvPr>
        </p:nvSpPr>
        <p:spPr>
          <a:xfrm>
            <a:off x="3924083" y="236034"/>
            <a:ext cx="7124480"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Proxima Nova"/>
              <a:buNone/>
              <a:defRPr sz="2556" b="1"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9pPr>
          </a:lstStyle>
          <a:p>
            <a:endParaRPr/>
          </a:p>
        </p:txBody>
      </p:sp>
      <p:sp>
        <p:nvSpPr>
          <p:cNvPr id="77" name="Shape 77"/>
          <p:cNvSpPr txBox="1"/>
          <p:nvPr/>
        </p:nvSpPr>
        <p:spPr>
          <a:xfrm>
            <a:off x="1524257" y="236042"/>
            <a:ext cx="3157333" cy="652093"/>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556" b="1" i="0" u="none" strike="noStrike" cap="none">
                <a:solidFill>
                  <a:srgbClr val="000000"/>
                </a:solidFill>
                <a:latin typeface="Proxima Nova"/>
                <a:ea typeface="Proxima Nova"/>
                <a:cs typeface="Proxima Nova"/>
                <a:sym typeface="Proxima Nova"/>
              </a:rPr>
              <a:t>Group Exercise:</a:t>
            </a:r>
            <a:endParaRPr sz="2556" b="1" i="0" u="none" strike="noStrike" cap="none">
              <a:solidFill>
                <a:srgbClr val="000000"/>
              </a:solidFill>
              <a:latin typeface="Proxima Nova"/>
              <a:ea typeface="Proxima Nova"/>
              <a:cs typeface="Proxima Nova"/>
              <a:sym typeface="Proxima Nova"/>
            </a:endParaRPr>
          </a:p>
        </p:txBody>
      </p:sp>
      <p:pic>
        <p:nvPicPr>
          <p:cNvPr id="78" name="Shape 78"/>
          <p:cNvPicPr preferRelativeResize="0"/>
          <p:nvPr/>
        </p:nvPicPr>
        <p:blipFill rotWithShape="1">
          <a:blip r:embed="rId3">
            <a:alphaModFix/>
          </a:blip>
          <a:srcRect b="57616"/>
          <a:stretch/>
        </p:blipFill>
        <p:spPr>
          <a:xfrm>
            <a:off x="108551" y="284590"/>
            <a:ext cx="1367333" cy="652094"/>
          </a:xfrm>
          <a:prstGeom prst="rect">
            <a:avLst/>
          </a:prstGeom>
          <a:noFill/>
          <a:ln>
            <a:noFill/>
          </a:ln>
        </p:spPr>
      </p:pic>
      <p:pic>
        <p:nvPicPr>
          <p:cNvPr id="79" name="Shape 79" descr="GA-Cog-900.png"/>
          <p:cNvPicPr preferRelativeResize="0"/>
          <p:nvPr/>
        </p:nvPicPr>
        <p:blipFill rotWithShape="1">
          <a:blip r:embed="rId4">
            <a:alphaModFix/>
          </a:blip>
          <a:srcRect/>
          <a:stretch/>
        </p:blipFill>
        <p:spPr>
          <a:xfrm>
            <a:off x="11936463" y="6562739"/>
            <a:ext cx="449495" cy="448714"/>
          </a:xfrm>
          <a:prstGeom prst="rect">
            <a:avLst/>
          </a:prstGeom>
          <a:noFill/>
          <a:ln>
            <a:noFill/>
          </a:ln>
        </p:spPr>
      </p:pic>
      <p:sp>
        <p:nvSpPr>
          <p:cNvPr id="80" name="Shape 80"/>
          <p:cNvSpPr txBox="1">
            <a:spLocks noGrp="1"/>
          </p:cNvSpPr>
          <p:nvPr>
            <p:ph type="body" idx="2"/>
          </p:nvPr>
        </p:nvSpPr>
        <p:spPr>
          <a:xfrm>
            <a:off x="386560" y="1622778"/>
            <a:ext cx="12262827" cy="4171093"/>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
        <p:nvSpPr>
          <p:cNvPr id="81" name="Shape 81"/>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8566844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8. Computer Exercise">
  <p:cSld name="8. Computer Exercise">
    <p:spTree>
      <p:nvGrpSpPr>
        <p:cNvPr id="1" name="Shape 82"/>
        <p:cNvGrpSpPr/>
        <p:nvPr/>
      </p:nvGrpSpPr>
      <p:grpSpPr>
        <a:xfrm>
          <a:off x="0" y="0"/>
          <a:ext cx="0" cy="0"/>
          <a:chOff x="0" y="0"/>
          <a:chExt cx="0" cy="0"/>
        </a:xfrm>
      </p:grpSpPr>
      <p:sp>
        <p:nvSpPr>
          <p:cNvPr id="83" name="Shape 83"/>
          <p:cNvSpPr/>
          <p:nvPr/>
        </p:nvSpPr>
        <p:spPr>
          <a:xfrm>
            <a:off x="178" y="71"/>
            <a:ext cx="13004800" cy="936611"/>
          </a:xfrm>
          <a:prstGeom prst="rect">
            <a:avLst/>
          </a:prstGeom>
          <a:solidFill>
            <a:srgbClr val="D9D9D9"/>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pic>
        <p:nvPicPr>
          <p:cNvPr id="84" name="Shape 84"/>
          <p:cNvPicPr preferRelativeResize="0"/>
          <p:nvPr/>
        </p:nvPicPr>
        <p:blipFill rotWithShape="1">
          <a:blip r:embed="rId2">
            <a:alphaModFix/>
          </a:blip>
          <a:srcRect/>
          <a:stretch/>
        </p:blipFill>
        <p:spPr>
          <a:xfrm>
            <a:off x="12296781" y="129126"/>
            <a:ext cx="559787" cy="558815"/>
          </a:xfrm>
          <a:prstGeom prst="rect">
            <a:avLst/>
          </a:prstGeom>
          <a:noFill/>
          <a:ln>
            <a:noFill/>
          </a:ln>
        </p:spPr>
      </p:pic>
      <p:sp>
        <p:nvSpPr>
          <p:cNvPr id="85" name="Shape 85"/>
          <p:cNvSpPr txBox="1">
            <a:spLocks noGrp="1"/>
          </p:cNvSpPr>
          <p:nvPr>
            <p:ph type="subTitle" idx="1"/>
          </p:nvPr>
        </p:nvSpPr>
        <p:spPr>
          <a:xfrm>
            <a:off x="10372132" y="183751"/>
            <a:ext cx="1900373" cy="466815"/>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1pPr>
            <a:lvl2pPr marR="0" lvl="1"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2pPr>
            <a:lvl3pPr marR="0" lvl="2"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3pPr>
            <a:lvl4pPr marR="0" lvl="3"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4pPr>
            <a:lvl5pPr marR="0" lvl="4"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5pPr>
            <a:lvl6pPr marR="0" lvl="5"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6pPr>
            <a:lvl7pPr marR="0" lvl="6"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7pPr>
            <a:lvl8pPr marR="0" lvl="7"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8pPr>
            <a:lvl9pPr marR="0" lvl="8" algn="r" rtl="0">
              <a:lnSpc>
                <a:spcPct val="115000"/>
              </a:lnSpc>
              <a:spcBef>
                <a:spcPts val="2272"/>
              </a:spcBef>
              <a:spcAft>
                <a:spcPts val="2272"/>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9pPr>
          </a:lstStyle>
          <a:p>
            <a:endParaRPr/>
          </a:p>
        </p:txBody>
      </p:sp>
      <p:sp>
        <p:nvSpPr>
          <p:cNvPr id="86" name="Shape 86"/>
          <p:cNvSpPr txBox="1">
            <a:spLocks noGrp="1"/>
          </p:cNvSpPr>
          <p:nvPr>
            <p:ph type="sldNum" idx="12"/>
          </p:nvPr>
        </p:nvSpPr>
        <p:spPr>
          <a:xfrm>
            <a:off x="-73054" y="6743687"/>
            <a:ext cx="780373" cy="558815"/>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endParaRPr lang="en-US"/>
          </a:p>
        </p:txBody>
      </p:sp>
      <p:sp>
        <p:nvSpPr>
          <p:cNvPr id="87" name="Shape 87"/>
          <p:cNvSpPr txBox="1">
            <a:spLocks noGrp="1"/>
          </p:cNvSpPr>
          <p:nvPr>
            <p:ph type="title"/>
          </p:nvPr>
        </p:nvSpPr>
        <p:spPr>
          <a:xfrm>
            <a:off x="3747449" y="236034"/>
            <a:ext cx="7124480"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Proxima Nova"/>
              <a:buNone/>
              <a:defRPr sz="2556" b="1"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9pPr>
          </a:lstStyle>
          <a:p>
            <a:endParaRPr/>
          </a:p>
        </p:txBody>
      </p:sp>
      <p:sp>
        <p:nvSpPr>
          <p:cNvPr id="88" name="Shape 88"/>
          <p:cNvSpPr txBox="1"/>
          <p:nvPr/>
        </p:nvSpPr>
        <p:spPr>
          <a:xfrm>
            <a:off x="1301439" y="236042"/>
            <a:ext cx="3157333" cy="652093"/>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556" b="1" i="0" u="none" strike="noStrike" cap="none">
                <a:solidFill>
                  <a:srgbClr val="000000"/>
                </a:solidFill>
                <a:latin typeface="Proxima Nova"/>
                <a:ea typeface="Proxima Nova"/>
                <a:cs typeface="Proxima Nova"/>
                <a:sym typeface="Proxima Nova"/>
              </a:rPr>
              <a:t>Computers Out: </a:t>
            </a:r>
            <a:endParaRPr sz="2556" b="1" i="0" u="none" strike="noStrike" cap="none">
              <a:solidFill>
                <a:srgbClr val="000000"/>
              </a:solidFill>
              <a:latin typeface="Proxima Nova"/>
              <a:ea typeface="Proxima Nova"/>
              <a:cs typeface="Proxima Nova"/>
              <a:sym typeface="Proxima Nova"/>
            </a:endParaRPr>
          </a:p>
        </p:txBody>
      </p:sp>
      <p:pic>
        <p:nvPicPr>
          <p:cNvPr id="89" name="Shape 89"/>
          <p:cNvPicPr preferRelativeResize="0"/>
          <p:nvPr/>
        </p:nvPicPr>
        <p:blipFill rotWithShape="1">
          <a:blip r:embed="rId3">
            <a:alphaModFix/>
          </a:blip>
          <a:srcRect l="36196" r="36738" b="45773"/>
          <a:stretch/>
        </p:blipFill>
        <p:spPr>
          <a:xfrm>
            <a:off x="278186" y="-143146"/>
            <a:ext cx="949439" cy="1068185"/>
          </a:xfrm>
          <a:prstGeom prst="rect">
            <a:avLst/>
          </a:prstGeom>
          <a:noFill/>
          <a:ln>
            <a:noFill/>
          </a:ln>
        </p:spPr>
      </p:pic>
      <p:pic>
        <p:nvPicPr>
          <p:cNvPr id="90" name="Shape 90" descr="GA-Cog-900.png"/>
          <p:cNvPicPr preferRelativeResize="0"/>
          <p:nvPr/>
        </p:nvPicPr>
        <p:blipFill rotWithShape="1">
          <a:blip r:embed="rId4">
            <a:alphaModFix/>
          </a:blip>
          <a:srcRect/>
          <a:stretch/>
        </p:blipFill>
        <p:spPr>
          <a:xfrm>
            <a:off x="11936463" y="6562739"/>
            <a:ext cx="449495" cy="448714"/>
          </a:xfrm>
          <a:prstGeom prst="rect">
            <a:avLst/>
          </a:prstGeom>
          <a:noFill/>
          <a:ln>
            <a:noFill/>
          </a:ln>
        </p:spPr>
      </p:pic>
      <p:sp>
        <p:nvSpPr>
          <p:cNvPr id="91" name="Shape 91"/>
          <p:cNvSpPr txBox="1">
            <a:spLocks noGrp="1"/>
          </p:cNvSpPr>
          <p:nvPr>
            <p:ph type="body" idx="2"/>
          </p:nvPr>
        </p:nvSpPr>
        <p:spPr>
          <a:xfrm>
            <a:off x="386560" y="1622778"/>
            <a:ext cx="12262827" cy="4171093"/>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
        <p:nvSpPr>
          <p:cNvPr id="92" name="Shape 92"/>
          <p:cNvSpPr txBox="1">
            <a:spLocks noGrp="1"/>
          </p:cNvSpPr>
          <p:nvPr>
            <p:ph type="sldNum" idx="3"/>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21638789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9. Guided Walk-Through">
  <p:cSld name="9. Guided Walk-Through">
    <p:spTree>
      <p:nvGrpSpPr>
        <p:cNvPr id="1" name="Shape 93"/>
        <p:cNvGrpSpPr/>
        <p:nvPr/>
      </p:nvGrpSpPr>
      <p:grpSpPr>
        <a:xfrm>
          <a:off x="0" y="0"/>
          <a:ext cx="0" cy="0"/>
          <a:chOff x="0" y="0"/>
          <a:chExt cx="0" cy="0"/>
        </a:xfrm>
      </p:grpSpPr>
      <p:sp>
        <p:nvSpPr>
          <p:cNvPr id="94" name="Shape 94"/>
          <p:cNvSpPr/>
          <p:nvPr/>
        </p:nvSpPr>
        <p:spPr>
          <a:xfrm>
            <a:off x="178" y="71"/>
            <a:ext cx="13004800" cy="936611"/>
          </a:xfrm>
          <a:prstGeom prst="rect">
            <a:avLst/>
          </a:prstGeom>
          <a:solidFill>
            <a:srgbClr val="D9D9D9"/>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pic>
        <p:nvPicPr>
          <p:cNvPr id="95" name="Shape 95"/>
          <p:cNvPicPr preferRelativeResize="0"/>
          <p:nvPr/>
        </p:nvPicPr>
        <p:blipFill rotWithShape="1">
          <a:blip r:embed="rId2">
            <a:alphaModFix/>
          </a:blip>
          <a:srcRect/>
          <a:stretch/>
        </p:blipFill>
        <p:spPr>
          <a:xfrm>
            <a:off x="12296781" y="129126"/>
            <a:ext cx="559787" cy="558815"/>
          </a:xfrm>
          <a:prstGeom prst="rect">
            <a:avLst/>
          </a:prstGeom>
          <a:noFill/>
          <a:ln>
            <a:noFill/>
          </a:ln>
        </p:spPr>
      </p:pic>
      <p:sp>
        <p:nvSpPr>
          <p:cNvPr id="96" name="Shape 96"/>
          <p:cNvSpPr txBox="1">
            <a:spLocks noGrp="1"/>
          </p:cNvSpPr>
          <p:nvPr>
            <p:ph type="subTitle" idx="1"/>
          </p:nvPr>
        </p:nvSpPr>
        <p:spPr>
          <a:xfrm>
            <a:off x="10372132" y="183751"/>
            <a:ext cx="1900373" cy="466815"/>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1pPr>
            <a:lvl2pPr marR="0" lvl="1"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2pPr>
            <a:lvl3pPr marR="0" lvl="2"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3pPr>
            <a:lvl4pPr marR="0" lvl="3"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4pPr>
            <a:lvl5pPr marR="0" lvl="4"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5pPr>
            <a:lvl6pPr marR="0" lvl="5"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6pPr>
            <a:lvl7pPr marR="0" lvl="6"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7pPr>
            <a:lvl8pPr marR="0" lvl="7" algn="r" rtl="0">
              <a:lnSpc>
                <a:spcPct val="115000"/>
              </a:lnSpc>
              <a:spcBef>
                <a:spcPts val="2272"/>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8pPr>
            <a:lvl9pPr marR="0" lvl="8" algn="r" rtl="0">
              <a:lnSpc>
                <a:spcPct val="115000"/>
              </a:lnSpc>
              <a:spcBef>
                <a:spcPts val="2272"/>
              </a:spcBef>
              <a:spcAft>
                <a:spcPts val="2272"/>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9pPr>
          </a:lstStyle>
          <a:p>
            <a:endParaRPr/>
          </a:p>
        </p:txBody>
      </p:sp>
      <p:sp>
        <p:nvSpPr>
          <p:cNvPr id="97" name="Shape 97"/>
          <p:cNvSpPr txBox="1">
            <a:spLocks noGrp="1"/>
          </p:cNvSpPr>
          <p:nvPr>
            <p:ph type="sldNum" idx="12"/>
          </p:nvPr>
        </p:nvSpPr>
        <p:spPr>
          <a:xfrm>
            <a:off x="-73054" y="6743687"/>
            <a:ext cx="780373" cy="558815"/>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endParaRPr lang="en-US"/>
          </a:p>
        </p:txBody>
      </p:sp>
      <p:sp>
        <p:nvSpPr>
          <p:cNvPr id="98" name="Shape 98"/>
          <p:cNvSpPr txBox="1">
            <a:spLocks noGrp="1"/>
          </p:cNvSpPr>
          <p:nvPr>
            <p:ph type="title"/>
          </p:nvPr>
        </p:nvSpPr>
        <p:spPr>
          <a:xfrm>
            <a:off x="4564388" y="236034"/>
            <a:ext cx="7124480"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Proxima Nova"/>
              <a:buNone/>
              <a:defRPr sz="2556" b="1"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9pPr>
          </a:lstStyle>
          <a:p>
            <a:endParaRPr/>
          </a:p>
        </p:txBody>
      </p:sp>
      <p:sp>
        <p:nvSpPr>
          <p:cNvPr id="99" name="Shape 99"/>
          <p:cNvSpPr txBox="1"/>
          <p:nvPr/>
        </p:nvSpPr>
        <p:spPr>
          <a:xfrm>
            <a:off x="1193067" y="236034"/>
            <a:ext cx="3633493" cy="652093"/>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556" b="1" i="0" u="none" strike="noStrike" cap="none">
                <a:solidFill>
                  <a:srgbClr val="000000"/>
                </a:solidFill>
                <a:latin typeface="Proxima Nova"/>
                <a:ea typeface="Proxima Nova"/>
                <a:cs typeface="Proxima Nova"/>
                <a:sym typeface="Proxima Nova"/>
              </a:rPr>
              <a:t>Guided Walk-Through:</a:t>
            </a:r>
            <a:endParaRPr sz="2556" b="1" i="0" u="none" strike="noStrike" cap="none">
              <a:solidFill>
                <a:srgbClr val="000000"/>
              </a:solidFill>
              <a:latin typeface="Proxima Nova"/>
              <a:ea typeface="Proxima Nova"/>
              <a:cs typeface="Proxima Nova"/>
              <a:sym typeface="Proxima Nova"/>
            </a:endParaRPr>
          </a:p>
        </p:txBody>
      </p:sp>
      <p:grpSp>
        <p:nvGrpSpPr>
          <p:cNvPr id="100" name="Shape 100"/>
          <p:cNvGrpSpPr/>
          <p:nvPr/>
        </p:nvGrpSpPr>
        <p:grpSpPr>
          <a:xfrm>
            <a:off x="179" y="173228"/>
            <a:ext cx="1188231" cy="777705"/>
            <a:chOff x="541297" y="3135674"/>
            <a:chExt cx="2117807" cy="1388530"/>
          </a:xfrm>
        </p:grpSpPr>
        <p:pic>
          <p:nvPicPr>
            <p:cNvPr id="101" name="Shape 101"/>
            <p:cNvPicPr preferRelativeResize="0"/>
            <p:nvPr/>
          </p:nvPicPr>
          <p:blipFill rotWithShape="1">
            <a:blip r:embed="rId3">
              <a:alphaModFix/>
            </a:blip>
            <a:srcRect b="32128"/>
            <a:stretch/>
          </p:blipFill>
          <p:spPr>
            <a:xfrm>
              <a:off x="541297" y="3135674"/>
              <a:ext cx="2117807" cy="1388530"/>
            </a:xfrm>
            <a:prstGeom prst="rect">
              <a:avLst/>
            </a:prstGeom>
            <a:noFill/>
            <a:ln>
              <a:noFill/>
            </a:ln>
          </p:spPr>
        </p:pic>
        <p:sp>
          <p:nvSpPr>
            <p:cNvPr id="102" name="Shape 102"/>
            <p:cNvSpPr txBox="1"/>
            <p:nvPr/>
          </p:nvSpPr>
          <p:spPr>
            <a:xfrm>
              <a:off x="1096025" y="3569925"/>
              <a:ext cx="1429200" cy="229800"/>
            </a:xfrm>
            <a:prstGeom prst="rect">
              <a:avLst/>
            </a:prstGeom>
            <a:solidFill>
              <a:srgbClr val="0000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grpSp>
      <p:pic>
        <p:nvPicPr>
          <p:cNvPr id="103" name="Shape 103" descr="GA-Cog-900.png"/>
          <p:cNvPicPr preferRelativeResize="0"/>
          <p:nvPr/>
        </p:nvPicPr>
        <p:blipFill rotWithShape="1">
          <a:blip r:embed="rId4">
            <a:alphaModFix/>
          </a:blip>
          <a:srcRect/>
          <a:stretch/>
        </p:blipFill>
        <p:spPr>
          <a:xfrm>
            <a:off x="11936463" y="6562739"/>
            <a:ext cx="449495" cy="448714"/>
          </a:xfrm>
          <a:prstGeom prst="rect">
            <a:avLst/>
          </a:prstGeom>
          <a:noFill/>
          <a:ln>
            <a:noFill/>
          </a:ln>
        </p:spPr>
      </p:pic>
      <p:sp>
        <p:nvSpPr>
          <p:cNvPr id="104" name="Shape 104"/>
          <p:cNvSpPr txBox="1">
            <a:spLocks noGrp="1"/>
          </p:cNvSpPr>
          <p:nvPr>
            <p:ph type="body" idx="2"/>
          </p:nvPr>
        </p:nvSpPr>
        <p:spPr>
          <a:xfrm>
            <a:off x="386560" y="1622778"/>
            <a:ext cx="12262827" cy="4171093"/>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
        <p:nvSpPr>
          <p:cNvPr id="105" name="Shape 105"/>
          <p:cNvSpPr txBox="1">
            <a:spLocks noGrp="1"/>
          </p:cNvSpPr>
          <p:nvPr>
            <p:ph type="sldNum" idx="3"/>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29665377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 Discussion Prompt">
  <p:cSld name="10. Discussion Prompt">
    <p:spTree>
      <p:nvGrpSpPr>
        <p:cNvPr id="1" name="Shape 106"/>
        <p:cNvGrpSpPr/>
        <p:nvPr/>
      </p:nvGrpSpPr>
      <p:grpSpPr>
        <a:xfrm>
          <a:off x="0" y="0"/>
          <a:ext cx="0" cy="0"/>
          <a:chOff x="0" y="0"/>
          <a:chExt cx="0" cy="0"/>
        </a:xfrm>
      </p:grpSpPr>
      <p:sp>
        <p:nvSpPr>
          <p:cNvPr id="107" name="Shape 107"/>
          <p:cNvSpPr/>
          <p:nvPr/>
        </p:nvSpPr>
        <p:spPr>
          <a:xfrm>
            <a:off x="178" y="71"/>
            <a:ext cx="13004800" cy="936611"/>
          </a:xfrm>
          <a:prstGeom prst="rect">
            <a:avLst/>
          </a:prstGeom>
          <a:solidFill>
            <a:srgbClr val="FC7870"/>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sp>
        <p:nvSpPr>
          <p:cNvPr id="108" name="Shape 108"/>
          <p:cNvSpPr txBox="1">
            <a:spLocks noGrp="1"/>
          </p:cNvSpPr>
          <p:nvPr>
            <p:ph type="sldNum" idx="12"/>
          </p:nvPr>
        </p:nvSpPr>
        <p:spPr>
          <a:xfrm>
            <a:off x="-73054" y="6743687"/>
            <a:ext cx="780373" cy="558815"/>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endParaRPr lang="en-US"/>
          </a:p>
        </p:txBody>
      </p:sp>
      <p:sp>
        <p:nvSpPr>
          <p:cNvPr id="109" name="Shape 109"/>
          <p:cNvSpPr txBox="1"/>
          <p:nvPr/>
        </p:nvSpPr>
        <p:spPr>
          <a:xfrm>
            <a:off x="1301440" y="236034"/>
            <a:ext cx="3633493" cy="652093"/>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556" b="1" i="0" u="none" strike="noStrike" cap="none">
                <a:solidFill>
                  <a:srgbClr val="000000"/>
                </a:solidFill>
                <a:latin typeface="Proxima Nova"/>
                <a:ea typeface="Proxima Nova"/>
                <a:cs typeface="Proxima Nova"/>
                <a:sym typeface="Proxima Nova"/>
              </a:rPr>
              <a:t>Discussion: </a:t>
            </a:r>
            <a:endParaRPr sz="2556" b="1" i="0" u="none" strike="noStrike" cap="none">
              <a:solidFill>
                <a:srgbClr val="000000"/>
              </a:solidFill>
              <a:latin typeface="Proxima Nova"/>
              <a:ea typeface="Proxima Nova"/>
              <a:cs typeface="Proxima Nova"/>
              <a:sym typeface="Proxima Nova"/>
            </a:endParaRPr>
          </a:p>
        </p:txBody>
      </p:sp>
      <p:pic>
        <p:nvPicPr>
          <p:cNvPr id="110" name="Shape 110"/>
          <p:cNvPicPr preferRelativeResize="0"/>
          <p:nvPr/>
        </p:nvPicPr>
        <p:blipFill rotWithShape="1">
          <a:blip r:embed="rId2">
            <a:alphaModFix/>
          </a:blip>
          <a:srcRect/>
          <a:stretch/>
        </p:blipFill>
        <p:spPr>
          <a:xfrm>
            <a:off x="-372623" y="28521"/>
            <a:ext cx="1900373" cy="1067105"/>
          </a:xfrm>
          <a:prstGeom prst="rect">
            <a:avLst/>
          </a:prstGeom>
          <a:noFill/>
          <a:ln>
            <a:noFill/>
          </a:ln>
        </p:spPr>
      </p:pic>
      <p:pic>
        <p:nvPicPr>
          <p:cNvPr id="111" name="Shape 111" descr="GA-Cog-900.png"/>
          <p:cNvPicPr preferRelativeResize="0"/>
          <p:nvPr/>
        </p:nvPicPr>
        <p:blipFill rotWithShape="1">
          <a:blip r:embed="rId3">
            <a:alphaModFix/>
          </a:blip>
          <a:srcRect/>
          <a:stretch/>
        </p:blipFill>
        <p:spPr>
          <a:xfrm>
            <a:off x="11936463" y="6562739"/>
            <a:ext cx="449495" cy="448714"/>
          </a:xfrm>
          <a:prstGeom prst="rect">
            <a:avLst/>
          </a:prstGeom>
          <a:noFill/>
          <a:ln>
            <a:noFill/>
          </a:ln>
        </p:spPr>
      </p:pic>
      <p:sp>
        <p:nvSpPr>
          <p:cNvPr id="112" name="Shape 112"/>
          <p:cNvSpPr txBox="1">
            <a:spLocks noGrp="1"/>
          </p:cNvSpPr>
          <p:nvPr>
            <p:ph type="sldNum" idx="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
        <p:nvSpPr>
          <p:cNvPr id="113" name="Shape 113"/>
          <p:cNvSpPr txBox="1">
            <a:spLocks noGrp="1"/>
          </p:cNvSpPr>
          <p:nvPr>
            <p:ph type="title"/>
          </p:nvPr>
        </p:nvSpPr>
        <p:spPr>
          <a:xfrm>
            <a:off x="3110278" y="236034"/>
            <a:ext cx="7124480"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Proxima Nova"/>
              <a:buNone/>
              <a:defRPr sz="2556" b="1"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9pPr>
          </a:lstStyle>
          <a:p>
            <a:endParaRPr/>
          </a:p>
        </p:txBody>
      </p:sp>
      <p:sp>
        <p:nvSpPr>
          <p:cNvPr id="114" name="Shape 114"/>
          <p:cNvSpPr txBox="1">
            <a:spLocks noGrp="1"/>
          </p:cNvSpPr>
          <p:nvPr>
            <p:ph type="body" idx="1"/>
          </p:nvPr>
        </p:nvSpPr>
        <p:spPr>
          <a:xfrm>
            <a:off x="386560" y="1622778"/>
            <a:ext cx="12262827" cy="4171093"/>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690386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1. Example or case study">
  <p:cSld name="11. Example or case study">
    <p:spTree>
      <p:nvGrpSpPr>
        <p:cNvPr id="1" name="Shape 115"/>
        <p:cNvGrpSpPr/>
        <p:nvPr/>
      </p:nvGrpSpPr>
      <p:grpSpPr>
        <a:xfrm>
          <a:off x="0" y="0"/>
          <a:ext cx="0" cy="0"/>
          <a:chOff x="0" y="0"/>
          <a:chExt cx="0" cy="0"/>
        </a:xfrm>
      </p:grpSpPr>
      <p:sp>
        <p:nvSpPr>
          <p:cNvPr id="116" name="Shape 116"/>
          <p:cNvSpPr/>
          <p:nvPr/>
        </p:nvSpPr>
        <p:spPr>
          <a:xfrm>
            <a:off x="178" y="71"/>
            <a:ext cx="13004800" cy="936611"/>
          </a:xfrm>
          <a:prstGeom prst="rect">
            <a:avLst/>
          </a:prstGeom>
          <a:solidFill>
            <a:srgbClr val="8EC0E1"/>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pic>
        <p:nvPicPr>
          <p:cNvPr id="117" name="Shape 117" descr="GA-Cog-900.png"/>
          <p:cNvPicPr preferRelativeResize="0"/>
          <p:nvPr/>
        </p:nvPicPr>
        <p:blipFill rotWithShape="1">
          <a:blip r:embed="rId2">
            <a:alphaModFix/>
          </a:blip>
          <a:srcRect/>
          <a:stretch/>
        </p:blipFill>
        <p:spPr>
          <a:xfrm>
            <a:off x="11936463" y="6562739"/>
            <a:ext cx="449495" cy="448714"/>
          </a:xfrm>
          <a:prstGeom prst="rect">
            <a:avLst/>
          </a:prstGeom>
          <a:noFill/>
          <a:ln>
            <a:noFill/>
          </a:ln>
        </p:spPr>
      </p:pic>
      <p:sp>
        <p:nvSpPr>
          <p:cNvPr id="118" name="Shape 118"/>
          <p:cNvSpPr txBox="1">
            <a:spLocks noGrp="1"/>
          </p:cNvSpPr>
          <p:nvPr>
            <p:ph type="body" idx="1"/>
          </p:nvPr>
        </p:nvSpPr>
        <p:spPr>
          <a:xfrm>
            <a:off x="704604" y="1539296"/>
            <a:ext cx="10428160" cy="4174074"/>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
        <p:nvSpPr>
          <p:cNvPr id="119" name="Shape 119"/>
          <p:cNvSpPr txBox="1">
            <a:spLocks noGrp="1"/>
          </p:cNvSpPr>
          <p:nvPr>
            <p:ph type="title"/>
          </p:nvPr>
        </p:nvSpPr>
        <p:spPr>
          <a:xfrm>
            <a:off x="2883591" y="236034"/>
            <a:ext cx="796629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Proxima Nova"/>
              <a:buNone/>
              <a:defRPr sz="2556" b="1" i="0" u="none" strike="noStrike" cap="none">
                <a:solidFill>
                  <a:srgbClr val="000000"/>
                </a:solidFill>
                <a:latin typeface="Proxima Nova"/>
                <a:ea typeface="Proxima Nova"/>
                <a:cs typeface="Proxima Nova"/>
                <a:sym typeface="Proxima Nova"/>
              </a:defRPr>
            </a:lvl1pPr>
            <a:lvl2pPr marR="0" lvl="1"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800"/>
              <a:buFont typeface="Arial"/>
              <a:buNone/>
              <a:defRPr sz="2556" b="0" i="0" u="none" strike="noStrike" cap="none">
                <a:solidFill>
                  <a:srgbClr val="000000"/>
                </a:solidFill>
                <a:latin typeface="Arial"/>
                <a:ea typeface="Arial"/>
                <a:cs typeface="Arial"/>
                <a:sym typeface="Arial"/>
              </a:defRPr>
            </a:lvl9pPr>
          </a:lstStyle>
          <a:p>
            <a:endParaRPr/>
          </a:p>
        </p:txBody>
      </p:sp>
      <p:sp>
        <p:nvSpPr>
          <p:cNvPr id="120" name="Shape 120"/>
          <p:cNvSpPr txBox="1"/>
          <p:nvPr/>
        </p:nvSpPr>
        <p:spPr>
          <a:xfrm>
            <a:off x="1095147" y="236034"/>
            <a:ext cx="3363840" cy="652093"/>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556" b="1" i="0" u="none" strike="noStrike" cap="none">
                <a:solidFill>
                  <a:srgbClr val="000000"/>
                </a:solidFill>
                <a:latin typeface="Proxima Nova"/>
                <a:ea typeface="Proxima Nova"/>
                <a:cs typeface="Proxima Nova"/>
                <a:sym typeface="Proxima Nova"/>
              </a:rPr>
              <a:t>Real Cases: </a:t>
            </a:r>
            <a:endParaRPr sz="2556" b="1" i="0" u="none" strike="noStrike" cap="none">
              <a:solidFill>
                <a:srgbClr val="000000"/>
              </a:solidFill>
              <a:latin typeface="Proxima Nova"/>
              <a:ea typeface="Proxima Nova"/>
              <a:cs typeface="Proxima Nova"/>
              <a:sym typeface="Proxima Nova"/>
            </a:endParaRPr>
          </a:p>
        </p:txBody>
      </p:sp>
      <p:pic>
        <p:nvPicPr>
          <p:cNvPr id="121" name="Shape 121"/>
          <p:cNvPicPr preferRelativeResize="0"/>
          <p:nvPr/>
        </p:nvPicPr>
        <p:blipFill rotWithShape="1">
          <a:blip r:embed="rId3">
            <a:alphaModFix/>
          </a:blip>
          <a:srcRect b="15782"/>
          <a:stretch/>
        </p:blipFill>
        <p:spPr>
          <a:xfrm>
            <a:off x="98027" y="71"/>
            <a:ext cx="910768" cy="936611"/>
          </a:xfrm>
          <a:prstGeom prst="rect">
            <a:avLst/>
          </a:prstGeom>
          <a:noFill/>
          <a:ln>
            <a:noFill/>
          </a:ln>
        </p:spPr>
      </p:pic>
      <p:sp>
        <p:nvSpPr>
          <p:cNvPr id="122" name="Shape 122"/>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22733427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2. Trivia">
  <p:cSld name="12. Trivia">
    <p:bg>
      <p:bgPr>
        <a:solidFill>
          <a:srgbClr val="000000"/>
        </a:solidFill>
        <a:effectLst/>
      </p:bgPr>
    </p:bg>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523734" y="1541943"/>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600"/>
              <a:buFont typeface="Proxima Nova"/>
              <a:buNone/>
              <a:defRPr sz="3691"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9pPr>
          </a:lstStyle>
          <a:p>
            <a:endParaRPr/>
          </a:p>
        </p:txBody>
      </p:sp>
      <p:sp>
        <p:nvSpPr>
          <p:cNvPr id="125" name="Shape 125"/>
          <p:cNvSpPr txBox="1">
            <a:spLocks noGrp="1"/>
          </p:cNvSpPr>
          <p:nvPr>
            <p:ph type="subTitle" idx="1"/>
          </p:nvPr>
        </p:nvSpPr>
        <p:spPr>
          <a:xfrm>
            <a:off x="555947" y="3155219"/>
            <a:ext cx="11892907" cy="652093"/>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1pPr>
            <a:lvl2pPr marR="0" lvl="1"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2pPr>
            <a:lvl3pPr marR="0" lvl="2"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3pPr>
            <a:lvl4pPr marR="0" lvl="3"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4pPr>
            <a:lvl5pPr marR="0" lvl="4"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5pPr>
            <a:lvl6pPr marR="0" lvl="5"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6pPr>
            <a:lvl7pPr marR="0" lvl="6"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7pPr>
            <a:lvl8pPr marR="0" lvl="7"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8pPr>
            <a:lvl9pPr marR="0" lvl="8" algn="l" rtl="0">
              <a:lnSpc>
                <a:spcPct val="115000"/>
              </a:lnSpc>
              <a:spcBef>
                <a:spcPts val="2272"/>
              </a:spcBef>
              <a:spcAft>
                <a:spcPts val="2272"/>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9pPr>
          </a:lstStyle>
          <a:p>
            <a:endParaRPr/>
          </a:p>
        </p:txBody>
      </p:sp>
      <p:sp>
        <p:nvSpPr>
          <p:cNvPr id="126" name="Shape 126"/>
          <p:cNvSpPr/>
          <p:nvPr/>
        </p:nvSpPr>
        <p:spPr>
          <a:xfrm>
            <a:off x="10702400" y="1"/>
            <a:ext cx="2062080" cy="834815"/>
          </a:xfrm>
          <a:prstGeom prst="roundRect">
            <a:avLst>
              <a:gd name="adj" fmla="val 0"/>
            </a:avLst>
          </a:prstGeom>
          <a:solidFill>
            <a:srgbClr val="ED332F"/>
          </a:solidFill>
          <a:ln>
            <a:noFill/>
          </a:ln>
        </p:spPr>
        <p:txBody>
          <a:bodyPr spcFirstLastPara="1" wrap="square" lIns="50721" tIns="50721" rIns="50721" bIns="50721" anchor="ctr" anchorCtr="0">
            <a:noAutofit/>
          </a:bodyPr>
          <a:lstStyle/>
          <a:p>
            <a:pPr marL="0" marR="0" lvl="0" indent="0" algn="ctr" rtl="0">
              <a:lnSpc>
                <a:spcPct val="100000"/>
              </a:lnSpc>
              <a:spcBef>
                <a:spcPts val="0"/>
              </a:spcBef>
              <a:spcAft>
                <a:spcPts val="0"/>
              </a:spcAft>
              <a:buClr>
                <a:srgbClr val="FFFFFF"/>
              </a:buClr>
              <a:buSzPts val="3600"/>
              <a:buFont typeface="Arial"/>
              <a:buNone/>
            </a:pPr>
            <a:endParaRPr sz="5111" b="0" i="0" u="none" strike="noStrike" cap="none">
              <a:solidFill>
                <a:srgbClr val="FFFFFF"/>
              </a:solidFill>
              <a:latin typeface="Arial"/>
              <a:ea typeface="Arial"/>
              <a:cs typeface="Arial"/>
              <a:sym typeface="Arial"/>
            </a:endParaRPr>
          </a:p>
        </p:txBody>
      </p:sp>
      <p:sp>
        <p:nvSpPr>
          <p:cNvPr id="127" name="Shape 127"/>
          <p:cNvSpPr txBox="1">
            <a:spLocks noGrp="1"/>
          </p:cNvSpPr>
          <p:nvPr>
            <p:ph type="subTitle" idx="2"/>
          </p:nvPr>
        </p:nvSpPr>
        <p:spPr>
          <a:xfrm>
            <a:off x="10810276" y="138000"/>
            <a:ext cx="2139733" cy="558815"/>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988" b="0" i="0" u="none" strike="noStrike" cap="none">
                <a:solidFill>
                  <a:srgbClr val="FFFFFF"/>
                </a:solidFill>
                <a:latin typeface="Proxima Nova"/>
                <a:ea typeface="Proxima Nova"/>
                <a:cs typeface="Proxima Nova"/>
                <a:sym typeface="Proxima Nova"/>
              </a:defRPr>
            </a:lvl1pPr>
            <a:lvl2pPr marR="0" lvl="1" algn="l" rtl="0">
              <a:lnSpc>
                <a:spcPct val="115000"/>
              </a:lnSpc>
              <a:spcBef>
                <a:spcPts val="2272"/>
              </a:spcBef>
              <a:spcAft>
                <a:spcPts val="0"/>
              </a:spcAft>
              <a:buClr>
                <a:srgbClr val="000000"/>
              </a:buClr>
              <a:buSzPts val="1400"/>
              <a:buFont typeface="Proxima Nova"/>
              <a:buNone/>
              <a:defRPr sz="1988" b="0" i="0" u="none" strike="noStrike" cap="none">
                <a:solidFill>
                  <a:srgbClr val="FFFFFF"/>
                </a:solidFill>
                <a:latin typeface="Proxima Nova"/>
                <a:ea typeface="Proxima Nova"/>
                <a:cs typeface="Proxima Nova"/>
                <a:sym typeface="Proxima Nova"/>
              </a:defRPr>
            </a:lvl2pPr>
            <a:lvl3pPr marR="0" lvl="2" algn="l" rtl="0">
              <a:lnSpc>
                <a:spcPct val="115000"/>
              </a:lnSpc>
              <a:spcBef>
                <a:spcPts val="2272"/>
              </a:spcBef>
              <a:spcAft>
                <a:spcPts val="0"/>
              </a:spcAft>
              <a:buClr>
                <a:srgbClr val="000000"/>
              </a:buClr>
              <a:buSzPts val="1400"/>
              <a:buFont typeface="Proxima Nova"/>
              <a:buNone/>
              <a:defRPr sz="1988" b="0" i="0" u="none" strike="noStrike" cap="none">
                <a:solidFill>
                  <a:srgbClr val="FFFFFF"/>
                </a:solidFill>
                <a:latin typeface="Proxima Nova"/>
                <a:ea typeface="Proxima Nova"/>
                <a:cs typeface="Proxima Nova"/>
                <a:sym typeface="Proxima Nova"/>
              </a:defRPr>
            </a:lvl3pPr>
            <a:lvl4pPr marR="0" lvl="3" algn="l" rtl="0">
              <a:lnSpc>
                <a:spcPct val="115000"/>
              </a:lnSpc>
              <a:spcBef>
                <a:spcPts val="2272"/>
              </a:spcBef>
              <a:spcAft>
                <a:spcPts val="0"/>
              </a:spcAft>
              <a:buClr>
                <a:srgbClr val="000000"/>
              </a:buClr>
              <a:buSzPts val="1400"/>
              <a:buFont typeface="Proxima Nova"/>
              <a:buNone/>
              <a:defRPr sz="1988" b="0" i="0" u="none" strike="noStrike" cap="none">
                <a:solidFill>
                  <a:srgbClr val="FFFFFF"/>
                </a:solidFill>
                <a:latin typeface="Proxima Nova"/>
                <a:ea typeface="Proxima Nova"/>
                <a:cs typeface="Proxima Nova"/>
                <a:sym typeface="Proxima Nova"/>
              </a:defRPr>
            </a:lvl4pPr>
            <a:lvl5pPr marR="0" lvl="4" algn="l" rtl="0">
              <a:lnSpc>
                <a:spcPct val="115000"/>
              </a:lnSpc>
              <a:spcBef>
                <a:spcPts val="2272"/>
              </a:spcBef>
              <a:spcAft>
                <a:spcPts val="0"/>
              </a:spcAft>
              <a:buClr>
                <a:srgbClr val="000000"/>
              </a:buClr>
              <a:buSzPts val="1400"/>
              <a:buFont typeface="Proxima Nova"/>
              <a:buNone/>
              <a:defRPr sz="1988" b="0" i="0" u="none" strike="noStrike" cap="none">
                <a:solidFill>
                  <a:srgbClr val="FFFFFF"/>
                </a:solidFill>
                <a:latin typeface="Proxima Nova"/>
                <a:ea typeface="Proxima Nova"/>
                <a:cs typeface="Proxima Nova"/>
                <a:sym typeface="Proxima Nova"/>
              </a:defRPr>
            </a:lvl5pPr>
            <a:lvl6pPr marR="0" lvl="5" algn="l" rtl="0">
              <a:lnSpc>
                <a:spcPct val="115000"/>
              </a:lnSpc>
              <a:spcBef>
                <a:spcPts val="2272"/>
              </a:spcBef>
              <a:spcAft>
                <a:spcPts val="0"/>
              </a:spcAft>
              <a:buClr>
                <a:srgbClr val="000000"/>
              </a:buClr>
              <a:buSzPts val="1400"/>
              <a:buFont typeface="Proxima Nova"/>
              <a:buNone/>
              <a:defRPr sz="1988" b="0" i="0" u="none" strike="noStrike" cap="none">
                <a:solidFill>
                  <a:srgbClr val="FFFFFF"/>
                </a:solidFill>
                <a:latin typeface="Proxima Nova"/>
                <a:ea typeface="Proxima Nova"/>
                <a:cs typeface="Proxima Nova"/>
                <a:sym typeface="Proxima Nova"/>
              </a:defRPr>
            </a:lvl6pPr>
            <a:lvl7pPr marR="0" lvl="6" algn="l" rtl="0">
              <a:lnSpc>
                <a:spcPct val="115000"/>
              </a:lnSpc>
              <a:spcBef>
                <a:spcPts val="2272"/>
              </a:spcBef>
              <a:spcAft>
                <a:spcPts val="0"/>
              </a:spcAft>
              <a:buClr>
                <a:srgbClr val="000000"/>
              </a:buClr>
              <a:buSzPts val="1400"/>
              <a:buFont typeface="Proxima Nova"/>
              <a:buNone/>
              <a:defRPr sz="1988" b="0" i="0" u="none" strike="noStrike" cap="none">
                <a:solidFill>
                  <a:srgbClr val="FFFFFF"/>
                </a:solidFill>
                <a:latin typeface="Proxima Nova"/>
                <a:ea typeface="Proxima Nova"/>
                <a:cs typeface="Proxima Nova"/>
                <a:sym typeface="Proxima Nova"/>
              </a:defRPr>
            </a:lvl7pPr>
            <a:lvl8pPr marR="0" lvl="7" algn="l" rtl="0">
              <a:lnSpc>
                <a:spcPct val="115000"/>
              </a:lnSpc>
              <a:spcBef>
                <a:spcPts val="2272"/>
              </a:spcBef>
              <a:spcAft>
                <a:spcPts val="0"/>
              </a:spcAft>
              <a:buClr>
                <a:srgbClr val="000000"/>
              </a:buClr>
              <a:buSzPts val="1400"/>
              <a:buFont typeface="Proxima Nova"/>
              <a:buNone/>
              <a:defRPr sz="1988" b="0" i="0" u="none" strike="noStrike" cap="none">
                <a:solidFill>
                  <a:srgbClr val="FFFFFF"/>
                </a:solidFill>
                <a:latin typeface="Proxima Nova"/>
                <a:ea typeface="Proxima Nova"/>
                <a:cs typeface="Proxima Nova"/>
                <a:sym typeface="Proxima Nova"/>
              </a:defRPr>
            </a:lvl8pPr>
            <a:lvl9pPr marR="0" lvl="8" algn="l" rtl="0">
              <a:lnSpc>
                <a:spcPct val="115000"/>
              </a:lnSpc>
              <a:spcBef>
                <a:spcPts val="2272"/>
              </a:spcBef>
              <a:spcAft>
                <a:spcPts val="2272"/>
              </a:spcAft>
              <a:buClr>
                <a:srgbClr val="000000"/>
              </a:buClr>
              <a:buSzPts val="1400"/>
              <a:buFont typeface="Proxima Nova"/>
              <a:buNone/>
              <a:defRPr sz="1988" b="0" i="0" u="none" strike="noStrike" cap="none">
                <a:solidFill>
                  <a:srgbClr val="FFFFFF"/>
                </a:solidFill>
                <a:latin typeface="Proxima Nova"/>
                <a:ea typeface="Proxima Nova"/>
                <a:cs typeface="Proxima Nova"/>
                <a:sym typeface="Proxima Nova"/>
              </a:defRPr>
            </a:lvl9pPr>
          </a:lstStyle>
          <a:p>
            <a:endParaRPr/>
          </a:p>
        </p:txBody>
      </p:sp>
      <p:sp>
        <p:nvSpPr>
          <p:cNvPr id="128" name="Shape 128"/>
          <p:cNvSpPr txBox="1">
            <a:spLocks noGrp="1"/>
          </p:cNvSpPr>
          <p:nvPr>
            <p:ph type="subTitle" idx="3"/>
          </p:nvPr>
        </p:nvSpPr>
        <p:spPr>
          <a:xfrm>
            <a:off x="555947" y="3975624"/>
            <a:ext cx="11892907" cy="652093"/>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1pPr>
            <a:lvl2pPr marR="0" lvl="1"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2pPr>
            <a:lvl3pPr marR="0" lvl="2"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3pPr>
            <a:lvl4pPr marR="0" lvl="3"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4pPr>
            <a:lvl5pPr marR="0" lvl="4"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5pPr>
            <a:lvl6pPr marR="0" lvl="5"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6pPr>
            <a:lvl7pPr marR="0" lvl="6"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7pPr>
            <a:lvl8pPr marR="0" lvl="7"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8pPr>
            <a:lvl9pPr marR="0" lvl="8" algn="l" rtl="0">
              <a:lnSpc>
                <a:spcPct val="115000"/>
              </a:lnSpc>
              <a:spcBef>
                <a:spcPts val="2272"/>
              </a:spcBef>
              <a:spcAft>
                <a:spcPts val="2272"/>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9pPr>
          </a:lstStyle>
          <a:p>
            <a:endParaRPr/>
          </a:p>
        </p:txBody>
      </p:sp>
      <p:sp>
        <p:nvSpPr>
          <p:cNvPr id="129" name="Shape 129"/>
          <p:cNvSpPr txBox="1">
            <a:spLocks noGrp="1"/>
          </p:cNvSpPr>
          <p:nvPr>
            <p:ph type="subTitle" idx="4"/>
          </p:nvPr>
        </p:nvSpPr>
        <p:spPr>
          <a:xfrm>
            <a:off x="555947" y="4796028"/>
            <a:ext cx="11892907" cy="652093"/>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1pPr>
            <a:lvl2pPr marR="0" lvl="1"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2pPr>
            <a:lvl3pPr marR="0" lvl="2"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3pPr>
            <a:lvl4pPr marR="0" lvl="3"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4pPr>
            <a:lvl5pPr marR="0" lvl="4"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5pPr>
            <a:lvl6pPr marR="0" lvl="5"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6pPr>
            <a:lvl7pPr marR="0" lvl="6"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7pPr>
            <a:lvl8pPr marR="0" lvl="7"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8pPr>
            <a:lvl9pPr marR="0" lvl="8" algn="l" rtl="0">
              <a:lnSpc>
                <a:spcPct val="115000"/>
              </a:lnSpc>
              <a:spcBef>
                <a:spcPts val="2272"/>
              </a:spcBef>
              <a:spcAft>
                <a:spcPts val="2272"/>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9pPr>
          </a:lstStyle>
          <a:p>
            <a:endParaRPr/>
          </a:p>
        </p:txBody>
      </p:sp>
      <p:sp>
        <p:nvSpPr>
          <p:cNvPr id="130" name="Shape 130"/>
          <p:cNvSpPr txBox="1">
            <a:spLocks noGrp="1"/>
          </p:cNvSpPr>
          <p:nvPr>
            <p:ph type="subTitle" idx="5"/>
          </p:nvPr>
        </p:nvSpPr>
        <p:spPr>
          <a:xfrm>
            <a:off x="555947" y="5563440"/>
            <a:ext cx="11892907" cy="652093"/>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1pPr>
            <a:lvl2pPr marR="0" lvl="1"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2pPr>
            <a:lvl3pPr marR="0" lvl="2"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3pPr>
            <a:lvl4pPr marR="0" lvl="3"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4pPr>
            <a:lvl5pPr marR="0" lvl="4"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5pPr>
            <a:lvl6pPr marR="0" lvl="5"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6pPr>
            <a:lvl7pPr marR="0" lvl="6"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7pPr>
            <a:lvl8pPr marR="0" lvl="7" algn="l" rtl="0">
              <a:lnSpc>
                <a:spcPct val="115000"/>
              </a:lnSpc>
              <a:spcBef>
                <a:spcPts val="2272"/>
              </a:spcBef>
              <a:spcAft>
                <a:spcPts val="0"/>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8pPr>
            <a:lvl9pPr marR="0" lvl="8" algn="l" rtl="0">
              <a:lnSpc>
                <a:spcPct val="115000"/>
              </a:lnSpc>
              <a:spcBef>
                <a:spcPts val="2272"/>
              </a:spcBef>
              <a:spcAft>
                <a:spcPts val="2272"/>
              </a:spcAft>
              <a:buClr>
                <a:srgbClr val="000000"/>
              </a:buClr>
              <a:buSzPts val="1400"/>
              <a:buFont typeface="Proxima Nova"/>
              <a:buNone/>
              <a:defRPr sz="1988" b="0" i="0" u="none" strike="noStrike" cap="none">
                <a:solidFill>
                  <a:schemeClr val="lt1"/>
                </a:solidFill>
                <a:latin typeface="Proxima Nova"/>
                <a:ea typeface="Proxima Nova"/>
                <a:cs typeface="Proxima Nova"/>
                <a:sym typeface="Proxima Nova"/>
              </a:defRPr>
            </a:lvl9pPr>
          </a:lstStyle>
          <a:p>
            <a:endParaRPr/>
          </a:p>
        </p:txBody>
      </p:sp>
      <p:sp>
        <p:nvSpPr>
          <p:cNvPr id="131" name="Shape 131"/>
          <p:cNvSpPr txBox="1"/>
          <p:nvPr/>
        </p:nvSpPr>
        <p:spPr>
          <a:xfrm>
            <a:off x="628837" y="150812"/>
            <a:ext cx="7392000" cy="860796"/>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88" b="0" i="0" u="none" strike="noStrike" cap="none">
                <a:solidFill>
                  <a:schemeClr val="lt2"/>
                </a:solidFill>
                <a:latin typeface="Proxima Nova"/>
                <a:ea typeface="Proxima Nova"/>
                <a:cs typeface="Proxima Nova"/>
                <a:sym typeface="Proxima Nova"/>
              </a:rPr>
              <a:t>Trivia!</a:t>
            </a:r>
            <a:endParaRPr sz="1988" b="0" i="0" u="none" strike="noStrike" cap="none">
              <a:solidFill>
                <a:schemeClr val="lt2"/>
              </a:solidFill>
              <a:latin typeface="Proxima Nova"/>
              <a:ea typeface="Proxima Nova"/>
              <a:cs typeface="Proxima Nova"/>
              <a:sym typeface="Proxima Nova"/>
            </a:endParaRPr>
          </a:p>
        </p:txBody>
      </p:sp>
      <p:sp>
        <p:nvSpPr>
          <p:cNvPr id="132" name="Shape 132"/>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20962285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 Blank">
  <p:cSld name="1_3. Blank">
    <p:spTree>
      <p:nvGrpSpPr>
        <p:cNvPr id="1" name="Shape 133"/>
        <p:cNvGrpSpPr/>
        <p:nvPr/>
      </p:nvGrpSpPr>
      <p:grpSpPr>
        <a:xfrm>
          <a:off x="0" y="0"/>
          <a:ext cx="0" cy="0"/>
          <a:chOff x="0" y="0"/>
          <a:chExt cx="0" cy="0"/>
        </a:xfrm>
      </p:grpSpPr>
      <p:sp>
        <p:nvSpPr>
          <p:cNvPr id="134" name="Shape 134"/>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11798098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plit-info ">
  <p:cSld name="Split-info ">
    <p:spTree>
      <p:nvGrpSpPr>
        <p:cNvPr id="1" name="Shape 135"/>
        <p:cNvGrpSpPr/>
        <p:nvPr/>
      </p:nvGrpSpPr>
      <p:grpSpPr>
        <a:xfrm>
          <a:off x="0" y="0"/>
          <a:ext cx="0" cy="0"/>
          <a:chOff x="0" y="0"/>
          <a:chExt cx="0" cy="0"/>
        </a:xfrm>
      </p:grpSpPr>
      <p:sp>
        <p:nvSpPr>
          <p:cNvPr id="136" name="Shape 136"/>
          <p:cNvSpPr/>
          <p:nvPr/>
        </p:nvSpPr>
        <p:spPr>
          <a:xfrm>
            <a:off x="71" y="0"/>
            <a:ext cx="6502400" cy="7302500"/>
          </a:xfrm>
          <a:prstGeom prst="rect">
            <a:avLst/>
          </a:prstGeom>
          <a:solidFill>
            <a:srgbClr val="EEEEEE"/>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sp>
        <p:nvSpPr>
          <p:cNvPr id="137" name="Shape 137"/>
          <p:cNvSpPr txBox="1"/>
          <p:nvPr/>
        </p:nvSpPr>
        <p:spPr>
          <a:xfrm>
            <a:off x="455502" y="365657"/>
            <a:ext cx="6047147" cy="652093"/>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3975" b="1" i="0" u="none" strike="noStrike" cap="none">
              <a:solidFill>
                <a:srgbClr val="000000"/>
              </a:solidFill>
              <a:latin typeface="Proxima Nova"/>
              <a:ea typeface="Proxima Nova"/>
              <a:cs typeface="Proxima Nova"/>
              <a:sym typeface="Proxima Nova"/>
            </a:endParaRPr>
          </a:p>
        </p:txBody>
      </p:sp>
      <p:pic>
        <p:nvPicPr>
          <p:cNvPr id="138" name="Shape 138" descr="GA-Cog-900.png"/>
          <p:cNvPicPr preferRelativeResize="0"/>
          <p:nvPr/>
        </p:nvPicPr>
        <p:blipFill rotWithShape="1">
          <a:blip r:embed="rId2">
            <a:alphaModFix/>
          </a:blip>
          <a:srcRect/>
          <a:stretch/>
        </p:blipFill>
        <p:spPr>
          <a:xfrm>
            <a:off x="11936463" y="6562739"/>
            <a:ext cx="449495" cy="448714"/>
          </a:xfrm>
          <a:prstGeom prst="rect">
            <a:avLst/>
          </a:prstGeom>
          <a:noFill/>
          <a:ln>
            <a:noFill/>
          </a:ln>
        </p:spPr>
      </p:pic>
      <p:sp>
        <p:nvSpPr>
          <p:cNvPr id="139" name="Shape 139"/>
          <p:cNvSpPr txBox="1">
            <a:spLocks noGrp="1"/>
          </p:cNvSpPr>
          <p:nvPr>
            <p:ph type="title"/>
          </p:nvPr>
        </p:nvSpPr>
        <p:spPr>
          <a:xfrm>
            <a:off x="456156" y="365239"/>
            <a:ext cx="4826880" cy="82075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691"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140" name="Shape 140"/>
          <p:cNvSpPr txBox="1">
            <a:spLocks noGrp="1"/>
          </p:cNvSpPr>
          <p:nvPr>
            <p:ph type="title" idx="2"/>
          </p:nvPr>
        </p:nvSpPr>
        <p:spPr>
          <a:xfrm>
            <a:off x="6893753" y="365239"/>
            <a:ext cx="4826880" cy="82075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691"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141" name="Shape 141"/>
          <p:cNvSpPr txBox="1">
            <a:spLocks noGrp="1"/>
          </p:cNvSpPr>
          <p:nvPr>
            <p:ph type="subTitle" idx="1"/>
          </p:nvPr>
        </p:nvSpPr>
        <p:spPr>
          <a:xfrm>
            <a:off x="481785" y="1772008"/>
            <a:ext cx="5332480" cy="4485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2840" b="1" i="0" u="none" strike="noStrike" cap="none">
                <a:solidFill>
                  <a:srgbClr val="000000"/>
                </a:solidFill>
                <a:latin typeface="Proxima Nova"/>
                <a:ea typeface="Proxima Nova"/>
                <a:cs typeface="Proxima Nova"/>
                <a:sym typeface="Proxima Nova"/>
              </a:defRPr>
            </a:lvl1pPr>
            <a:lvl2pPr marR="0" lvl="1"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2pPr>
            <a:lvl3pPr marR="0" lvl="2"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3pPr>
            <a:lvl4pPr marR="0" lvl="3"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4pPr>
            <a:lvl5pPr marR="0" lvl="4"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5pPr>
            <a:lvl6pPr marR="0" lvl="5"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6pPr>
            <a:lvl7pPr marR="0" lvl="6"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7pPr>
            <a:lvl8pPr marR="0" lvl="7"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8pPr>
            <a:lvl9pPr marR="0" lvl="8" algn="l" rtl="0">
              <a:lnSpc>
                <a:spcPct val="115000"/>
              </a:lnSpc>
              <a:spcBef>
                <a:spcPts val="2272"/>
              </a:spcBef>
              <a:spcAft>
                <a:spcPts val="2272"/>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9pPr>
          </a:lstStyle>
          <a:p>
            <a:endParaRPr/>
          </a:p>
        </p:txBody>
      </p:sp>
      <p:sp>
        <p:nvSpPr>
          <p:cNvPr id="142" name="Shape 142"/>
          <p:cNvSpPr txBox="1">
            <a:spLocks noGrp="1"/>
          </p:cNvSpPr>
          <p:nvPr>
            <p:ph type="body" idx="3"/>
          </p:nvPr>
        </p:nvSpPr>
        <p:spPr>
          <a:xfrm>
            <a:off x="457742" y="2896104"/>
            <a:ext cx="4510720" cy="3987093"/>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
        <p:nvSpPr>
          <p:cNvPr id="143" name="Shape 143"/>
          <p:cNvSpPr txBox="1">
            <a:spLocks noGrp="1"/>
          </p:cNvSpPr>
          <p:nvPr>
            <p:ph type="subTitle" idx="4"/>
          </p:nvPr>
        </p:nvSpPr>
        <p:spPr>
          <a:xfrm>
            <a:off x="6917803" y="1772008"/>
            <a:ext cx="5332480" cy="4485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2840" b="1" i="0" u="none" strike="noStrike" cap="none">
                <a:solidFill>
                  <a:srgbClr val="000000"/>
                </a:solidFill>
                <a:latin typeface="Proxima Nova"/>
                <a:ea typeface="Proxima Nova"/>
                <a:cs typeface="Proxima Nova"/>
                <a:sym typeface="Proxima Nova"/>
              </a:defRPr>
            </a:lvl1pPr>
            <a:lvl2pPr marR="0" lvl="1"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2pPr>
            <a:lvl3pPr marR="0" lvl="2"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3pPr>
            <a:lvl4pPr marR="0" lvl="3"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4pPr>
            <a:lvl5pPr marR="0" lvl="4"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5pPr>
            <a:lvl6pPr marR="0" lvl="5"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6pPr>
            <a:lvl7pPr marR="0" lvl="6"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7pPr>
            <a:lvl8pPr marR="0" lvl="7"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8pPr>
            <a:lvl9pPr marR="0" lvl="8" algn="l" rtl="0">
              <a:lnSpc>
                <a:spcPct val="115000"/>
              </a:lnSpc>
              <a:spcBef>
                <a:spcPts val="2272"/>
              </a:spcBef>
              <a:spcAft>
                <a:spcPts val="2272"/>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9pPr>
          </a:lstStyle>
          <a:p>
            <a:endParaRPr/>
          </a:p>
        </p:txBody>
      </p:sp>
      <p:sp>
        <p:nvSpPr>
          <p:cNvPr id="144" name="Shape 144"/>
          <p:cNvSpPr txBox="1">
            <a:spLocks noGrp="1"/>
          </p:cNvSpPr>
          <p:nvPr>
            <p:ph type="body" idx="5"/>
          </p:nvPr>
        </p:nvSpPr>
        <p:spPr>
          <a:xfrm>
            <a:off x="6893760" y="2896104"/>
            <a:ext cx="4510720" cy="3987093"/>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
        <p:nvSpPr>
          <p:cNvPr id="145" name="Shape 145"/>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35279984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ivider A">
  <p:cSld name="Divider A">
    <p:spTree>
      <p:nvGrpSpPr>
        <p:cNvPr id="1" name="Shape 146"/>
        <p:cNvGrpSpPr/>
        <p:nvPr/>
      </p:nvGrpSpPr>
      <p:grpSpPr>
        <a:xfrm>
          <a:off x="0" y="0"/>
          <a:ext cx="0" cy="0"/>
          <a:chOff x="0" y="0"/>
          <a:chExt cx="0" cy="0"/>
        </a:xfrm>
      </p:grpSpPr>
      <p:pic>
        <p:nvPicPr>
          <p:cNvPr id="147" name="Shape 147" descr="96540007 FINAL.jpg"/>
          <p:cNvPicPr preferRelativeResize="0"/>
          <p:nvPr/>
        </p:nvPicPr>
        <p:blipFill rotWithShape="1">
          <a:blip r:embed="rId2">
            <a:alphaModFix/>
          </a:blip>
          <a:srcRect t="5856" r="5023" b="13582"/>
          <a:stretch/>
        </p:blipFill>
        <p:spPr>
          <a:xfrm>
            <a:off x="0" y="1"/>
            <a:ext cx="13004806" cy="7302499"/>
          </a:xfrm>
          <a:prstGeom prst="rect">
            <a:avLst/>
          </a:prstGeom>
          <a:noFill/>
          <a:ln>
            <a:noFill/>
          </a:ln>
        </p:spPr>
      </p:pic>
      <p:sp>
        <p:nvSpPr>
          <p:cNvPr id="148" name="Shape 148"/>
          <p:cNvSpPr txBox="1">
            <a:spLocks noGrp="1"/>
          </p:cNvSpPr>
          <p:nvPr>
            <p:ph type="title"/>
          </p:nvPr>
        </p:nvSpPr>
        <p:spPr>
          <a:xfrm>
            <a:off x="455502" y="734829"/>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691"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149" name="Shape 149"/>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256067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50"/>
        <p:cNvGrpSpPr/>
        <p:nvPr/>
      </p:nvGrpSpPr>
      <p:grpSpPr>
        <a:xfrm>
          <a:off x="0" y="0"/>
          <a:ext cx="0" cy="0"/>
          <a:chOff x="0" y="0"/>
          <a:chExt cx="0" cy="0"/>
        </a:xfrm>
      </p:grpSpPr>
      <p:pic>
        <p:nvPicPr>
          <p:cNvPr id="151" name="Shape 151"/>
          <p:cNvPicPr preferRelativeResize="0"/>
          <p:nvPr/>
        </p:nvPicPr>
        <p:blipFill rotWithShape="1">
          <a:blip r:embed="rId2">
            <a:alphaModFix/>
          </a:blip>
          <a:srcRect/>
          <a:stretch/>
        </p:blipFill>
        <p:spPr>
          <a:xfrm>
            <a:off x="0" y="1"/>
            <a:ext cx="13004800" cy="7302493"/>
          </a:xfrm>
          <a:prstGeom prst="rect">
            <a:avLst/>
          </a:prstGeom>
          <a:noFill/>
          <a:ln>
            <a:noFill/>
          </a:ln>
        </p:spPr>
      </p:pic>
      <p:sp>
        <p:nvSpPr>
          <p:cNvPr id="152" name="Shape 152"/>
          <p:cNvSpPr txBox="1">
            <a:spLocks noGrp="1"/>
          </p:cNvSpPr>
          <p:nvPr>
            <p:ph type="title"/>
          </p:nvPr>
        </p:nvSpPr>
        <p:spPr>
          <a:xfrm>
            <a:off x="455502" y="734829"/>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691"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153" name="Shape 153"/>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2617623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ivider E">
  <p:cSld name="Divider E">
    <p:spTree>
      <p:nvGrpSpPr>
        <p:cNvPr id="1" name="Shape 154"/>
        <p:cNvGrpSpPr/>
        <p:nvPr/>
      </p:nvGrpSpPr>
      <p:grpSpPr>
        <a:xfrm>
          <a:off x="0" y="0"/>
          <a:ext cx="0" cy="0"/>
          <a:chOff x="0" y="0"/>
          <a:chExt cx="0" cy="0"/>
        </a:xfrm>
      </p:grpSpPr>
      <p:pic>
        <p:nvPicPr>
          <p:cNvPr id="155" name="Shape 155"/>
          <p:cNvPicPr preferRelativeResize="0"/>
          <p:nvPr/>
        </p:nvPicPr>
        <p:blipFill rotWithShape="1">
          <a:blip r:embed="rId2">
            <a:alphaModFix/>
          </a:blip>
          <a:srcRect/>
          <a:stretch/>
        </p:blipFill>
        <p:spPr>
          <a:xfrm>
            <a:off x="-48640" y="1"/>
            <a:ext cx="13004800" cy="7302493"/>
          </a:xfrm>
          <a:prstGeom prst="rect">
            <a:avLst/>
          </a:prstGeom>
          <a:noFill/>
          <a:ln>
            <a:noFill/>
          </a:ln>
        </p:spPr>
      </p:pic>
      <p:sp>
        <p:nvSpPr>
          <p:cNvPr id="156" name="Shape 156"/>
          <p:cNvSpPr txBox="1">
            <a:spLocks noGrp="1"/>
          </p:cNvSpPr>
          <p:nvPr>
            <p:ph type="title"/>
          </p:nvPr>
        </p:nvSpPr>
        <p:spPr>
          <a:xfrm>
            <a:off x="455502" y="734829"/>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691"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157" name="Shape 157"/>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3468042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ivider G">
  <p:cSld name="Divider G">
    <p:spTree>
      <p:nvGrpSpPr>
        <p:cNvPr id="1" name="Shape 158"/>
        <p:cNvGrpSpPr/>
        <p:nvPr/>
      </p:nvGrpSpPr>
      <p:grpSpPr>
        <a:xfrm>
          <a:off x="0" y="0"/>
          <a:ext cx="0" cy="0"/>
          <a:chOff x="0" y="0"/>
          <a:chExt cx="0" cy="0"/>
        </a:xfrm>
      </p:grpSpPr>
      <p:pic>
        <p:nvPicPr>
          <p:cNvPr id="159" name="Shape 159"/>
          <p:cNvPicPr preferRelativeResize="0"/>
          <p:nvPr/>
        </p:nvPicPr>
        <p:blipFill rotWithShape="1">
          <a:blip r:embed="rId2">
            <a:alphaModFix/>
          </a:blip>
          <a:srcRect/>
          <a:stretch/>
        </p:blipFill>
        <p:spPr>
          <a:xfrm>
            <a:off x="0" y="1"/>
            <a:ext cx="13004800" cy="7302493"/>
          </a:xfrm>
          <a:prstGeom prst="rect">
            <a:avLst/>
          </a:prstGeom>
          <a:noFill/>
          <a:ln>
            <a:noFill/>
          </a:ln>
        </p:spPr>
      </p:pic>
      <p:sp>
        <p:nvSpPr>
          <p:cNvPr id="160" name="Shape 160"/>
          <p:cNvSpPr txBox="1">
            <a:spLocks noGrp="1"/>
          </p:cNvSpPr>
          <p:nvPr>
            <p:ph type="title"/>
          </p:nvPr>
        </p:nvSpPr>
        <p:spPr>
          <a:xfrm>
            <a:off x="455502" y="734829"/>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691"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161" name="Shape 161"/>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237673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ivider I">
  <p:cSld name="Divider I">
    <p:spTree>
      <p:nvGrpSpPr>
        <p:cNvPr id="1" name="Shape 162"/>
        <p:cNvGrpSpPr/>
        <p:nvPr/>
      </p:nvGrpSpPr>
      <p:grpSpPr>
        <a:xfrm>
          <a:off x="0" y="0"/>
          <a:ext cx="0" cy="0"/>
          <a:chOff x="0" y="0"/>
          <a:chExt cx="0" cy="0"/>
        </a:xfrm>
      </p:grpSpPr>
      <p:pic>
        <p:nvPicPr>
          <p:cNvPr id="163" name="Shape 163"/>
          <p:cNvPicPr preferRelativeResize="0"/>
          <p:nvPr/>
        </p:nvPicPr>
        <p:blipFill rotWithShape="1">
          <a:blip r:embed="rId2">
            <a:alphaModFix/>
          </a:blip>
          <a:srcRect/>
          <a:stretch/>
        </p:blipFill>
        <p:spPr>
          <a:xfrm>
            <a:off x="1" y="1"/>
            <a:ext cx="13004801" cy="7311835"/>
          </a:xfrm>
          <a:prstGeom prst="rect">
            <a:avLst/>
          </a:prstGeom>
          <a:noFill/>
          <a:ln>
            <a:noFill/>
          </a:ln>
        </p:spPr>
      </p:pic>
      <p:sp>
        <p:nvSpPr>
          <p:cNvPr id="164" name="Shape 164"/>
          <p:cNvSpPr txBox="1">
            <a:spLocks noGrp="1"/>
          </p:cNvSpPr>
          <p:nvPr>
            <p:ph type="title"/>
          </p:nvPr>
        </p:nvSpPr>
        <p:spPr>
          <a:xfrm>
            <a:off x="455502" y="734829"/>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600"/>
              <a:buFont typeface="Proxima Nova"/>
              <a:buNone/>
              <a:defRPr sz="3691"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9pPr>
          </a:lstStyle>
          <a:p>
            <a:endParaRPr/>
          </a:p>
        </p:txBody>
      </p:sp>
      <p:sp>
        <p:nvSpPr>
          <p:cNvPr id="165" name="Shape 165"/>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1534363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ivider J">
  <p:cSld name="Divider J">
    <p:spTree>
      <p:nvGrpSpPr>
        <p:cNvPr id="1" name="Shape 166"/>
        <p:cNvGrpSpPr/>
        <p:nvPr/>
      </p:nvGrpSpPr>
      <p:grpSpPr>
        <a:xfrm>
          <a:off x="0" y="0"/>
          <a:ext cx="0" cy="0"/>
          <a:chOff x="0" y="0"/>
          <a:chExt cx="0" cy="0"/>
        </a:xfrm>
      </p:grpSpPr>
      <p:pic>
        <p:nvPicPr>
          <p:cNvPr id="167" name="Shape 167"/>
          <p:cNvPicPr preferRelativeResize="0"/>
          <p:nvPr/>
        </p:nvPicPr>
        <p:blipFill rotWithShape="1">
          <a:blip r:embed="rId2">
            <a:alphaModFix/>
          </a:blip>
          <a:srcRect/>
          <a:stretch/>
        </p:blipFill>
        <p:spPr>
          <a:xfrm>
            <a:off x="0" y="1"/>
            <a:ext cx="13004800" cy="7302493"/>
          </a:xfrm>
          <a:prstGeom prst="rect">
            <a:avLst/>
          </a:prstGeom>
          <a:noFill/>
          <a:ln>
            <a:noFill/>
          </a:ln>
        </p:spPr>
      </p:pic>
      <p:sp>
        <p:nvSpPr>
          <p:cNvPr id="168" name="Shape 168"/>
          <p:cNvSpPr txBox="1">
            <a:spLocks noGrp="1"/>
          </p:cNvSpPr>
          <p:nvPr>
            <p:ph type="title"/>
          </p:nvPr>
        </p:nvSpPr>
        <p:spPr>
          <a:xfrm>
            <a:off x="455502" y="734829"/>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691"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169" name="Shape 169"/>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282586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Divider K">
  <p:cSld name="Divider K">
    <p:spTree>
      <p:nvGrpSpPr>
        <p:cNvPr id="1" name="Shape 170"/>
        <p:cNvGrpSpPr/>
        <p:nvPr/>
      </p:nvGrpSpPr>
      <p:grpSpPr>
        <a:xfrm>
          <a:off x="0" y="0"/>
          <a:ext cx="0" cy="0"/>
          <a:chOff x="0" y="0"/>
          <a:chExt cx="0" cy="0"/>
        </a:xfrm>
      </p:grpSpPr>
      <p:pic>
        <p:nvPicPr>
          <p:cNvPr id="171" name="Shape 171"/>
          <p:cNvPicPr preferRelativeResize="0"/>
          <p:nvPr/>
        </p:nvPicPr>
        <p:blipFill rotWithShape="1">
          <a:blip r:embed="rId2">
            <a:alphaModFix/>
          </a:blip>
          <a:srcRect/>
          <a:stretch/>
        </p:blipFill>
        <p:spPr>
          <a:xfrm>
            <a:off x="0" y="0"/>
            <a:ext cx="13004800" cy="8119795"/>
          </a:xfrm>
          <a:prstGeom prst="rect">
            <a:avLst/>
          </a:prstGeom>
          <a:noFill/>
          <a:ln>
            <a:noFill/>
          </a:ln>
        </p:spPr>
      </p:pic>
      <p:sp>
        <p:nvSpPr>
          <p:cNvPr id="172" name="Shape 172"/>
          <p:cNvSpPr txBox="1">
            <a:spLocks noGrp="1"/>
          </p:cNvSpPr>
          <p:nvPr>
            <p:ph type="title"/>
          </p:nvPr>
        </p:nvSpPr>
        <p:spPr>
          <a:xfrm>
            <a:off x="455502" y="734829"/>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691"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173" name="Shape 173"/>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endParaRPr lang="en-US"/>
          </a:p>
        </p:txBody>
      </p:sp>
      <p:sp>
        <p:nvSpPr>
          <p:cNvPr id="174" name="Shape 174"/>
          <p:cNvSpPr txBox="1">
            <a:spLocks noGrp="1"/>
          </p:cNvSpPr>
          <p:nvPr>
            <p:ph type="sldNum" idx="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12148871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ivider L">
  <p:cSld name="Divider L">
    <p:spTree>
      <p:nvGrpSpPr>
        <p:cNvPr id="1" name="Shape 175"/>
        <p:cNvGrpSpPr/>
        <p:nvPr/>
      </p:nvGrpSpPr>
      <p:grpSpPr>
        <a:xfrm>
          <a:off x="0" y="0"/>
          <a:ext cx="0" cy="0"/>
          <a:chOff x="0" y="0"/>
          <a:chExt cx="0" cy="0"/>
        </a:xfrm>
      </p:grpSpPr>
      <p:pic>
        <p:nvPicPr>
          <p:cNvPr id="176" name="Shape 176"/>
          <p:cNvPicPr preferRelativeResize="0"/>
          <p:nvPr/>
        </p:nvPicPr>
        <p:blipFill rotWithShape="1">
          <a:blip r:embed="rId2">
            <a:alphaModFix/>
          </a:blip>
          <a:srcRect/>
          <a:stretch/>
        </p:blipFill>
        <p:spPr>
          <a:xfrm>
            <a:off x="0" y="0"/>
            <a:ext cx="13004797" cy="8120616"/>
          </a:xfrm>
          <a:prstGeom prst="rect">
            <a:avLst/>
          </a:prstGeom>
          <a:noFill/>
          <a:ln>
            <a:noFill/>
          </a:ln>
        </p:spPr>
      </p:pic>
      <p:sp>
        <p:nvSpPr>
          <p:cNvPr id="177" name="Shape 177"/>
          <p:cNvSpPr txBox="1">
            <a:spLocks noGrp="1"/>
          </p:cNvSpPr>
          <p:nvPr>
            <p:ph type="title"/>
          </p:nvPr>
        </p:nvSpPr>
        <p:spPr>
          <a:xfrm>
            <a:off x="523734" y="492370"/>
            <a:ext cx="11957333"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2600"/>
              <a:buFont typeface="Proxima Nova"/>
              <a:buNone/>
              <a:defRPr sz="3691" b="1"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600"/>
              <a:buFont typeface="Arial"/>
              <a:buNone/>
              <a:defRPr sz="3691" b="0" i="0" u="none" strike="noStrike" cap="none">
                <a:solidFill>
                  <a:schemeClr val="lt1"/>
                </a:solidFill>
                <a:latin typeface="Arial"/>
                <a:ea typeface="Arial"/>
                <a:cs typeface="Arial"/>
                <a:sym typeface="Arial"/>
              </a:defRPr>
            </a:lvl9pPr>
          </a:lstStyle>
          <a:p>
            <a:endParaRPr/>
          </a:p>
        </p:txBody>
      </p:sp>
      <p:sp>
        <p:nvSpPr>
          <p:cNvPr id="178" name="Shape 178"/>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637992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X Activity Slide: In groups">
  <p:cSld name="X Activity Slide: In groups">
    <p:spTree>
      <p:nvGrpSpPr>
        <p:cNvPr id="1" name="Shape 179"/>
        <p:cNvGrpSpPr/>
        <p:nvPr/>
      </p:nvGrpSpPr>
      <p:grpSpPr>
        <a:xfrm>
          <a:off x="0" y="0"/>
          <a:ext cx="0" cy="0"/>
          <a:chOff x="0" y="0"/>
          <a:chExt cx="0" cy="0"/>
        </a:xfrm>
      </p:grpSpPr>
      <p:sp>
        <p:nvSpPr>
          <p:cNvPr id="180" name="Shape 180"/>
          <p:cNvSpPr/>
          <p:nvPr/>
        </p:nvSpPr>
        <p:spPr>
          <a:xfrm>
            <a:off x="10572672" y="-17073"/>
            <a:ext cx="2442667" cy="652093"/>
          </a:xfrm>
          <a:prstGeom prst="rect">
            <a:avLst/>
          </a:prstGeom>
          <a:solidFill>
            <a:srgbClr val="8EC0E1"/>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sp>
        <p:nvSpPr>
          <p:cNvPr id="181" name="Shape 181"/>
          <p:cNvSpPr/>
          <p:nvPr/>
        </p:nvSpPr>
        <p:spPr>
          <a:xfrm>
            <a:off x="10572672" y="635020"/>
            <a:ext cx="2442667" cy="652093"/>
          </a:xfrm>
          <a:prstGeom prst="rect">
            <a:avLst/>
          </a:prstGeom>
          <a:solidFill>
            <a:srgbClr val="FC7870"/>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sp>
        <p:nvSpPr>
          <p:cNvPr id="182" name="Shape 182"/>
          <p:cNvSpPr/>
          <p:nvPr/>
        </p:nvSpPr>
        <p:spPr>
          <a:xfrm>
            <a:off x="178" y="71"/>
            <a:ext cx="4173227" cy="7302500"/>
          </a:xfrm>
          <a:prstGeom prst="rect">
            <a:avLst/>
          </a:prstGeom>
          <a:solidFill>
            <a:schemeClr val="lt2"/>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sp>
        <p:nvSpPr>
          <p:cNvPr id="183" name="Shape 183"/>
          <p:cNvSpPr txBox="1">
            <a:spLocks noGrp="1"/>
          </p:cNvSpPr>
          <p:nvPr>
            <p:ph type="title"/>
          </p:nvPr>
        </p:nvSpPr>
        <p:spPr>
          <a:xfrm>
            <a:off x="443307" y="307270"/>
            <a:ext cx="3245227" cy="1975444"/>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3691"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3691" b="0" i="0" u="none" strike="noStrike" cap="none">
                <a:solidFill>
                  <a:schemeClr val="dk1"/>
                </a:solidFill>
                <a:latin typeface="Arial"/>
                <a:ea typeface="Arial"/>
                <a:cs typeface="Arial"/>
                <a:sym typeface="Arial"/>
              </a:defRPr>
            </a:lvl9pPr>
          </a:lstStyle>
          <a:p>
            <a:endParaRPr/>
          </a:p>
        </p:txBody>
      </p:sp>
      <p:sp>
        <p:nvSpPr>
          <p:cNvPr id="184" name="Shape 184"/>
          <p:cNvSpPr txBox="1">
            <a:spLocks noGrp="1"/>
          </p:cNvSpPr>
          <p:nvPr>
            <p:ph type="subTitle" idx="1"/>
          </p:nvPr>
        </p:nvSpPr>
        <p:spPr>
          <a:xfrm>
            <a:off x="4552747" y="402748"/>
            <a:ext cx="5648640" cy="1006889"/>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1pPr>
            <a:lvl2pPr marR="0" lvl="1"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2pPr>
            <a:lvl3pPr marR="0" lvl="2"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3pPr>
            <a:lvl4pPr marR="0" lvl="3"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4pPr>
            <a:lvl5pPr marR="0" lvl="4"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5pPr>
            <a:lvl6pPr marR="0" lvl="5"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6pPr>
            <a:lvl7pPr marR="0" lvl="6"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7pPr>
            <a:lvl8pPr marR="0" lvl="7"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8pPr>
            <a:lvl9pPr marR="0" lvl="8" algn="l" rtl="0">
              <a:lnSpc>
                <a:spcPct val="115000"/>
              </a:lnSpc>
              <a:spcBef>
                <a:spcPts val="2272"/>
              </a:spcBef>
              <a:spcAft>
                <a:spcPts val="2272"/>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9pPr>
          </a:lstStyle>
          <a:p>
            <a:endParaRPr/>
          </a:p>
        </p:txBody>
      </p:sp>
      <p:sp>
        <p:nvSpPr>
          <p:cNvPr id="185" name="Shape 185"/>
          <p:cNvSpPr txBox="1">
            <a:spLocks noGrp="1"/>
          </p:cNvSpPr>
          <p:nvPr>
            <p:ph type="body" idx="2"/>
          </p:nvPr>
        </p:nvSpPr>
        <p:spPr>
          <a:xfrm>
            <a:off x="4552747" y="1272986"/>
            <a:ext cx="5416960" cy="5112815"/>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pic>
        <p:nvPicPr>
          <p:cNvPr id="186" name="Shape 186" descr="GA-Cog-900.png"/>
          <p:cNvPicPr preferRelativeResize="0"/>
          <p:nvPr/>
        </p:nvPicPr>
        <p:blipFill rotWithShape="1">
          <a:blip r:embed="rId2">
            <a:alphaModFix/>
          </a:blip>
          <a:srcRect/>
          <a:stretch/>
        </p:blipFill>
        <p:spPr>
          <a:xfrm>
            <a:off x="11936463" y="6562739"/>
            <a:ext cx="449495" cy="448714"/>
          </a:xfrm>
          <a:prstGeom prst="rect">
            <a:avLst/>
          </a:prstGeom>
          <a:noFill/>
          <a:ln>
            <a:noFill/>
          </a:ln>
        </p:spPr>
      </p:pic>
      <p:sp>
        <p:nvSpPr>
          <p:cNvPr id="187" name="Shape 187"/>
          <p:cNvSpPr txBox="1">
            <a:spLocks noGrp="1"/>
          </p:cNvSpPr>
          <p:nvPr>
            <p:ph type="subTitle" idx="3"/>
          </p:nvPr>
        </p:nvSpPr>
        <p:spPr>
          <a:xfrm>
            <a:off x="10572658" y="20125"/>
            <a:ext cx="1291520" cy="558815"/>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1420" b="1" i="0" u="none" strike="noStrike" cap="none">
                <a:solidFill>
                  <a:srgbClr val="000000"/>
                </a:solidFill>
                <a:latin typeface="Proxima Nova"/>
                <a:ea typeface="Proxima Nova"/>
                <a:cs typeface="Proxima Nova"/>
                <a:sym typeface="Proxima Nova"/>
              </a:defRPr>
            </a:lvl1pPr>
            <a:lvl2pPr marR="0" lvl="1"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2pPr>
            <a:lvl3pPr marR="0" lvl="2"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3pPr>
            <a:lvl4pPr marR="0" lvl="3"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4pPr>
            <a:lvl5pPr marR="0" lvl="4"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5pPr>
            <a:lvl6pPr marR="0" lvl="5"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6pPr>
            <a:lvl7pPr marR="0" lvl="6"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7pPr>
            <a:lvl8pPr marR="0" lvl="7"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8pPr>
            <a:lvl9pPr marR="0" lvl="8" algn="l" rtl="0">
              <a:lnSpc>
                <a:spcPct val="115000"/>
              </a:lnSpc>
              <a:spcBef>
                <a:spcPts val="2272"/>
              </a:spcBef>
              <a:spcAft>
                <a:spcPts val="2272"/>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9pPr>
          </a:lstStyle>
          <a:p>
            <a:endParaRPr/>
          </a:p>
        </p:txBody>
      </p:sp>
      <p:pic>
        <p:nvPicPr>
          <p:cNvPr id="188" name="Shape 188"/>
          <p:cNvPicPr preferRelativeResize="0"/>
          <p:nvPr/>
        </p:nvPicPr>
        <p:blipFill rotWithShape="1">
          <a:blip r:embed="rId3">
            <a:alphaModFix/>
          </a:blip>
          <a:srcRect/>
          <a:stretch/>
        </p:blipFill>
        <p:spPr>
          <a:xfrm>
            <a:off x="12296882" y="63122"/>
            <a:ext cx="496356" cy="495494"/>
          </a:xfrm>
          <a:prstGeom prst="rect">
            <a:avLst/>
          </a:prstGeom>
          <a:noFill/>
          <a:ln>
            <a:noFill/>
          </a:ln>
        </p:spPr>
      </p:pic>
      <p:sp>
        <p:nvSpPr>
          <p:cNvPr id="189" name="Shape 189"/>
          <p:cNvSpPr txBox="1"/>
          <p:nvPr/>
        </p:nvSpPr>
        <p:spPr>
          <a:xfrm>
            <a:off x="10659164" y="736391"/>
            <a:ext cx="1291520" cy="326259"/>
          </a:xfrm>
          <a:prstGeom prst="rect">
            <a:avLst/>
          </a:prstGeom>
          <a:noFill/>
          <a:ln>
            <a:noFill/>
          </a:ln>
        </p:spPr>
        <p:txBody>
          <a:bodyPr spcFirstLastPara="1" wrap="square" lIns="129801" tIns="129801" rIns="129801" bIns="129801"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420" b="1" i="0" u="none" strike="noStrike" cap="none">
                <a:solidFill>
                  <a:srgbClr val="000000"/>
                </a:solidFill>
                <a:latin typeface="Proxima Nova"/>
                <a:ea typeface="Proxima Nova"/>
                <a:cs typeface="Proxima Nova"/>
                <a:sym typeface="Proxima Nova"/>
              </a:rPr>
              <a:t>In groups</a:t>
            </a:r>
            <a:endParaRPr sz="1420" b="1" i="0" u="none" strike="noStrike" cap="none">
              <a:solidFill>
                <a:srgbClr val="000000"/>
              </a:solidFill>
              <a:latin typeface="Proxima Nova"/>
              <a:ea typeface="Proxima Nova"/>
              <a:cs typeface="Proxima Nova"/>
              <a:sym typeface="Proxima Nova"/>
            </a:endParaRPr>
          </a:p>
        </p:txBody>
      </p:sp>
      <p:pic>
        <p:nvPicPr>
          <p:cNvPr id="190" name="Shape 190"/>
          <p:cNvPicPr preferRelativeResize="0"/>
          <p:nvPr/>
        </p:nvPicPr>
        <p:blipFill rotWithShape="1">
          <a:blip r:embed="rId4">
            <a:alphaModFix/>
          </a:blip>
          <a:srcRect b="57616"/>
          <a:stretch/>
        </p:blipFill>
        <p:spPr>
          <a:xfrm>
            <a:off x="11833068" y="728298"/>
            <a:ext cx="1171733" cy="558815"/>
          </a:xfrm>
          <a:prstGeom prst="rect">
            <a:avLst/>
          </a:prstGeom>
          <a:noFill/>
          <a:ln>
            <a:noFill/>
          </a:ln>
        </p:spPr>
      </p:pic>
      <p:sp>
        <p:nvSpPr>
          <p:cNvPr id="191" name="Shape 191"/>
          <p:cNvSpPr txBox="1">
            <a:spLocks noGrp="1"/>
          </p:cNvSpPr>
          <p:nvPr>
            <p:ph type="sldNum" idx="12"/>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3430841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ody Copy 2 1">
  <p:cSld name="Body Copy 2 1">
    <p:spTree>
      <p:nvGrpSpPr>
        <p:cNvPr id="1" name="Shape 192"/>
        <p:cNvGrpSpPr/>
        <p:nvPr/>
      </p:nvGrpSpPr>
      <p:grpSpPr>
        <a:xfrm>
          <a:off x="0" y="0"/>
          <a:ext cx="0" cy="0"/>
          <a:chOff x="0" y="0"/>
          <a:chExt cx="0" cy="0"/>
        </a:xfrm>
      </p:grpSpPr>
      <p:cxnSp>
        <p:nvCxnSpPr>
          <p:cNvPr id="193" name="Shape 193"/>
          <p:cNvCxnSpPr/>
          <p:nvPr/>
        </p:nvCxnSpPr>
        <p:spPr>
          <a:xfrm>
            <a:off x="523662" y="6725095"/>
            <a:ext cx="11821227" cy="0"/>
          </a:xfrm>
          <a:prstGeom prst="straightConnector1">
            <a:avLst/>
          </a:prstGeom>
          <a:noFill/>
          <a:ln w="9525" cap="flat" cmpd="sng">
            <a:solidFill>
              <a:srgbClr val="000000"/>
            </a:solidFill>
            <a:prstDash val="solid"/>
            <a:round/>
            <a:headEnd type="none" w="sm" len="sm"/>
            <a:tailEnd type="none" w="sm" len="sm"/>
          </a:ln>
        </p:spPr>
      </p:cxnSp>
      <p:sp>
        <p:nvSpPr>
          <p:cNvPr id="194" name="Shape 194"/>
          <p:cNvSpPr txBox="1">
            <a:spLocks noGrp="1"/>
          </p:cNvSpPr>
          <p:nvPr>
            <p:ph type="subTitle" idx="1"/>
          </p:nvPr>
        </p:nvSpPr>
        <p:spPr>
          <a:xfrm>
            <a:off x="455609" y="241358"/>
            <a:ext cx="11889067" cy="642296"/>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Proxima Nova"/>
              <a:buNone/>
              <a:defRPr sz="2840" b="0" i="0" u="none" strike="noStrike" cap="none">
                <a:solidFill>
                  <a:srgbClr val="000000"/>
                </a:solidFill>
                <a:latin typeface="Proxima Nova"/>
                <a:ea typeface="Proxima Nova"/>
                <a:cs typeface="Proxima Nova"/>
                <a:sym typeface="Proxima Nova"/>
              </a:defRPr>
            </a:lvl1pPr>
            <a:lvl2pPr marR="0" lvl="1"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2pPr>
            <a:lvl3pPr marR="0" lvl="2"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3pPr>
            <a:lvl4pPr marR="0" lvl="3"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4pPr>
            <a:lvl5pPr marR="0" lvl="4"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5pPr>
            <a:lvl6pPr marR="0" lvl="5"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6pPr>
            <a:lvl7pPr marR="0" lvl="6"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7pPr>
            <a:lvl8pPr marR="0" lvl="7" algn="l" rtl="0">
              <a:lnSpc>
                <a:spcPct val="115000"/>
              </a:lnSpc>
              <a:spcBef>
                <a:spcPts val="2272"/>
              </a:spcBef>
              <a:spcAft>
                <a:spcPts val="0"/>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8pPr>
            <a:lvl9pPr marR="0" lvl="8" algn="l" rtl="0">
              <a:lnSpc>
                <a:spcPct val="115000"/>
              </a:lnSpc>
              <a:spcBef>
                <a:spcPts val="2272"/>
              </a:spcBef>
              <a:spcAft>
                <a:spcPts val="2272"/>
              </a:spcAft>
              <a:buClr>
                <a:srgbClr val="000000"/>
              </a:buClr>
              <a:buSzPts val="1400"/>
              <a:buFont typeface="Proxima Nova"/>
              <a:buNone/>
              <a:defRPr sz="1988" b="0" i="0" u="none" strike="noStrike" cap="none">
                <a:solidFill>
                  <a:srgbClr val="000000"/>
                </a:solidFill>
                <a:latin typeface="Proxima Nova"/>
                <a:ea typeface="Proxima Nova"/>
                <a:cs typeface="Proxima Nova"/>
                <a:sym typeface="Proxima Nova"/>
              </a:defRPr>
            </a:lvl9pPr>
          </a:lstStyle>
          <a:p>
            <a:endParaRPr/>
          </a:p>
        </p:txBody>
      </p:sp>
      <p:pic>
        <p:nvPicPr>
          <p:cNvPr id="195" name="Shape 195" descr="logo-wordmark-black.png"/>
          <p:cNvPicPr preferRelativeResize="0"/>
          <p:nvPr/>
        </p:nvPicPr>
        <p:blipFill rotWithShape="1">
          <a:blip r:embed="rId2">
            <a:alphaModFix/>
          </a:blip>
          <a:srcRect/>
          <a:stretch/>
        </p:blipFill>
        <p:spPr>
          <a:xfrm>
            <a:off x="510579" y="6862057"/>
            <a:ext cx="2459378" cy="295862"/>
          </a:xfrm>
          <a:prstGeom prst="rect">
            <a:avLst/>
          </a:prstGeom>
          <a:noFill/>
          <a:ln>
            <a:noFill/>
          </a:ln>
        </p:spPr>
      </p:pic>
      <p:sp>
        <p:nvSpPr>
          <p:cNvPr id="196" name="Shape 196"/>
          <p:cNvSpPr txBox="1">
            <a:spLocks noGrp="1"/>
          </p:cNvSpPr>
          <p:nvPr>
            <p:ph type="body" idx="2"/>
          </p:nvPr>
        </p:nvSpPr>
        <p:spPr>
          <a:xfrm>
            <a:off x="495929" y="1137973"/>
            <a:ext cx="9036373" cy="3723870"/>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Arial"/>
              <a:buChar char="●"/>
              <a:defRPr sz="1988" b="0" i="0" u="none" strike="noStrike" cap="none">
                <a:solidFill>
                  <a:srgbClr val="000000"/>
                </a:solidFill>
                <a:latin typeface="Arial"/>
                <a:ea typeface="Arial"/>
                <a:cs typeface="Arial"/>
                <a:sym typeface="Arial"/>
              </a:defRPr>
            </a:lvl1pPr>
            <a:lvl2pPr marL="1298265" marR="0" lvl="1" indent="-468818" algn="l" rtl="0">
              <a:lnSpc>
                <a:spcPct val="115000"/>
              </a:lnSpc>
              <a:spcBef>
                <a:spcPts val="2272"/>
              </a:spcBef>
              <a:spcAft>
                <a:spcPts val="0"/>
              </a:spcAft>
              <a:buClr>
                <a:srgbClr val="000000"/>
              </a:buClr>
              <a:buSzPts val="1600"/>
              <a:buFont typeface="Arial"/>
              <a:buChar char="○"/>
              <a:defRPr sz="2272" b="0" i="0" u="none" strike="noStrike" cap="none">
                <a:solidFill>
                  <a:srgbClr val="000000"/>
                </a:solidFill>
                <a:latin typeface="Arial"/>
                <a:ea typeface="Arial"/>
                <a:cs typeface="Arial"/>
                <a:sym typeface="Arial"/>
              </a:defRPr>
            </a:lvl2pPr>
            <a:lvl3pPr marL="1947398" marR="0" lvl="2" indent="-468818" algn="l" rtl="0">
              <a:lnSpc>
                <a:spcPct val="115000"/>
              </a:lnSpc>
              <a:spcBef>
                <a:spcPts val="2272"/>
              </a:spcBef>
              <a:spcAft>
                <a:spcPts val="0"/>
              </a:spcAft>
              <a:buClr>
                <a:srgbClr val="000000"/>
              </a:buClr>
              <a:buSzPts val="1600"/>
              <a:buFont typeface="Arial"/>
              <a:buChar char="■"/>
              <a:defRPr sz="2272" b="0" i="0" u="none" strike="noStrike" cap="none">
                <a:solidFill>
                  <a:srgbClr val="000000"/>
                </a:solidFill>
                <a:latin typeface="Arial"/>
                <a:ea typeface="Arial"/>
                <a:cs typeface="Arial"/>
                <a:sym typeface="Arial"/>
              </a:defRPr>
            </a:lvl3pPr>
            <a:lvl4pPr marL="2596530" marR="0" lvl="3" indent="-468818" algn="l" rtl="0">
              <a:lnSpc>
                <a:spcPct val="115000"/>
              </a:lnSpc>
              <a:spcBef>
                <a:spcPts val="2272"/>
              </a:spcBef>
              <a:spcAft>
                <a:spcPts val="0"/>
              </a:spcAft>
              <a:buClr>
                <a:srgbClr val="000000"/>
              </a:buClr>
              <a:buSzPts val="1600"/>
              <a:buFont typeface="Arial"/>
              <a:buChar char="●"/>
              <a:defRPr sz="2272" b="0" i="0" u="none" strike="noStrike" cap="none">
                <a:solidFill>
                  <a:srgbClr val="000000"/>
                </a:solidFill>
                <a:latin typeface="Arial"/>
                <a:ea typeface="Arial"/>
                <a:cs typeface="Arial"/>
                <a:sym typeface="Arial"/>
              </a:defRPr>
            </a:lvl4pPr>
            <a:lvl5pPr marL="3245663" marR="0" lvl="4" indent="-468818" algn="l" rtl="0">
              <a:lnSpc>
                <a:spcPct val="115000"/>
              </a:lnSpc>
              <a:spcBef>
                <a:spcPts val="2272"/>
              </a:spcBef>
              <a:spcAft>
                <a:spcPts val="0"/>
              </a:spcAft>
              <a:buClr>
                <a:srgbClr val="000000"/>
              </a:buClr>
              <a:buSzPts val="1600"/>
              <a:buFont typeface="Arial"/>
              <a:buChar char="○"/>
              <a:defRPr sz="2272" b="0" i="0" u="none" strike="noStrike" cap="none">
                <a:solidFill>
                  <a:srgbClr val="000000"/>
                </a:solidFill>
                <a:latin typeface="Arial"/>
                <a:ea typeface="Arial"/>
                <a:cs typeface="Arial"/>
                <a:sym typeface="Arial"/>
              </a:defRPr>
            </a:lvl5pPr>
            <a:lvl6pPr marL="3894795" marR="0" lvl="5" indent="-468818" algn="l" rtl="0">
              <a:lnSpc>
                <a:spcPct val="115000"/>
              </a:lnSpc>
              <a:spcBef>
                <a:spcPts val="2272"/>
              </a:spcBef>
              <a:spcAft>
                <a:spcPts val="0"/>
              </a:spcAft>
              <a:buClr>
                <a:srgbClr val="000000"/>
              </a:buClr>
              <a:buSzPts val="1600"/>
              <a:buFont typeface="Arial"/>
              <a:buChar char="■"/>
              <a:defRPr sz="2272" b="0" i="0" u="none" strike="noStrike" cap="none">
                <a:solidFill>
                  <a:srgbClr val="000000"/>
                </a:solidFill>
                <a:latin typeface="Arial"/>
                <a:ea typeface="Arial"/>
                <a:cs typeface="Arial"/>
                <a:sym typeface="Arial"/>
              </a:defRPr>
            </a:lvl6pPr>
            <a:lvl7pPr marL="4543928" marR="0" lvl="6" indent="-468818" algn="l" rtl="0">
              <a:lnSpc>
                <a:spcPct val="115000"/>
              </a:lnSpc>
              <a:spcBef>
                <a:spcPts val="2272"/>
              </a:spcBef>
              <a:spcAft>
                <a:spcPts val="0"/>
              </a:spcAft>
              <a:buClr>
                <a:srgbClr val="000000"/>
              </a:buClr>
              <a:buSzPts val="1600"/>
              <a:buFont typeface="Arial"/>
              <a:buChar char="●"/>
              <a:defRPr sz="2272" b="0" i="0" u="none" strike="noStrike" cap="none">
                <a:solidFill>
                  <a:srgbClr val="000000"/>
                </a:solidFill>
                <a:latin typeface="Arial"/>
                <a:ea typeface="Arial"/>
                <a:cs typeface="Arial"/>
                <a:sym typeface="Arial"/>
              </a:defRPr>
            </a:lvl7pPr>
            <a:lvl8pPr marL="5193060" marR="0" lvl="7" indent="-468818" algn="l" rtl="0">
              <a:lnSpc>
                <a:spcPct val="115000"/>
              </a:lnSpc>
              <a:spcBef>
                <a:spcPts val="2272"/>
              </a:spcBef>
              <a:spcAft>
                <a:spcPts val="0"/>
              </a:spcAft>
              <a:buClr>
                <a:srgbClr val="000000"/>
              </a:buClr>
              <a:buSzPts val="1600"/>
              <a:buFont typeface="Arial"/>
              <a:buChar char="○"/>
              <a:defRPr sz="2272" b="0" i="0" u="none" strike="noStrike" cap="none">
                <a:solidFill>
                  <a:srgbClr val="000000"/>
                </a:solidFill>
                <a:latin typeface="Arial"/>
                <a:ea typeface="Arial"/>
                <a:cs typeface="Arial"/>
                <a:sym typeface="Arial"/>
              </a:defRPr>
            </a:lvl8pPr>
            <a:lvl9pPr marL="5842193" marR="0" lvl="8" indent="-468818" algn="l" rtl="0">
              <a:lnSpc>
                <a:spcPct val="115000"/>
              </a:lnSpc>
              <a:spcBef>
                <a:spcPts val="2272"/>
              </a:spcBef>
              <a:spcAft>
                <a:spcPts val="2272"/>
              </a:spcAft>
              <a:buClr>
                <a:srgbClr val="000000"/>
              </a:buClr>
              <a:buSzPts val="1600"/>
              <a:buFont typeface="Arial"/>
              <a:buChar char="■"/>
              <a:defRPr sz="2272" b="0" i="0" u="none" strike="noStrike" cap="none">
                <a:solidFill>
                  <a:srgbClr val="000000"/>
                </a:solidFill>
                <a:latin typeface="Arial"/>
                <a:ea typeface="Arial"/>
                <a:cs typeface="Arial"/>
                <a:sym typeface="Arial"/>
              </a:defRPr>
            </a:lvl9pPr>
          </a:lstStyle>
          <a:p>
            <a:endParaRPr/>
          </a:p>
        </p:txBody>
      </p:sp>
      <p:sp>
        <p:nvSpPr>
          <p:cNvPr id="197" name="Shape 197"/>
          <p:cNvSpPr txBox="1">
            <a:spLocks noGrp="1"/>
          </p:cNvSpPr>
          <p:nvPr>
            <p:ph type="sldNum" idx="12"/>
          </p:nvPr>
        </p:nvSpPr>
        <p:spPr>
          <a:xfrm>
            <a:off x="12169649" y="6743616"/>
            <a:ext cx="780373" cy="558815"/>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31838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 Solo Activity 1">
  <p:cSld name="5. Solo Activity 1">
    <p:spTree>
      <p:nvGrpSpPr>
        <p:cNvPr id="1" name="Shape 198"/>
        <p:cNvGrpSpPr/>
        <p:nvPr/>
      </p:nvGrpSpPr>
      <p:grpSpPr>
        <a:xfrm>
          <a:off x="0" y="0"/>
          <a:ext cx="0" cy="0"/>
          <a:chOff x="0" y="0"/>
          <a:chExt cx="0" cy="0"/>
        </a:xfrm>
      </p:grpSpPr>
      <p:sp>
        <p:nvSpPr>
          <p:cNvPr id="199" name="Shape 199"/>
          <p:cNvSpPr/>
          <p:nvPr/>
        </p:nvSpPr>
        <p:spPr>
          <a:xfrm>
            <a:off x="178" y="71"/>
            <a:ext cx="13004800" cy="936611"/>
          </a:xfrm>
          <a:prstGeom prst="rect">
            <a:avLst/>
          </a:prstGeom>
          <a:solidFill>
            <a:srgbClr val="1ECAC7"/>
          </a:solidFill>
          <a:ln>
            <a:noFill/>
          </a:ln>
        </p:spPr>
        <p:txBody>
          <a:bodyPr spcFirstLastPara="1" wrap="square" lIns="129801" tIns="129801" rIns="129801" bIns="1298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88" b="0" i="0" u="none" strike="noStrike" cap="none">
              <a:solidFill>
                <a:srgbClr val="000000"/>
              </a:solidFill>
              <a:latin typeface="Arial"/>
              <a:ea typeface="Arial"/>
              <a:cs typeface="Arial"/>
              <a:sym typeface="Arial"/>
            </a:endParaRPr>
          </a:p>
        </p:txBody>
      </p:sp>
      <p:pic>
        <p:nvPicPr>
          <p:cNvPr id="200" name="Shape 200"/>
          <p:cNvPicPr preferRelativeResize="0"/>
          <p:nvPr/>
        </p:nvPicPr>
        <p:blipFill rotWithShape="1">
          <a:blip r:embed="rId2">
            <a:alphaModFix/>
          </a:blip>
          <a:srcRect/>
          <a:stretch/>
        </p:blipFill>
        <p:spPr>
          <a:xfrm>
            <a:off x="12296781" y="129126"/>
            <a:ext cx="559787" cy="558815"/>
          </a:xfrm>
          <a:prstGeom prst="rect">
            <a:avLst/>
          </a:prstGeom>
          <a:noFill/>
          <a:ln>
            <a:noFill/>
          </a:ln>
        </p:spPr>
      </p:pic>
      <p:sp>
        <p:nvSpPr>
          <p:cNvPr id="201" name="Shape 201"/>
          <p:cNvSpPr txBox="1">
            <a:spLocks noGrp="1"/>
          </p:cNvSpPr>
          <p:nvPr>
            <p:ph type="subTitle" idx="1"/>
          </p:nvPr>
        </p:nvSpPr>
        <p:spPr>
          <a:xfrm>
            <a:off x="10372132" y="183751"/>
            <a:ext cx="1900373" cy="466815"/>
          </a:xfrm>
          <a:prstGeom prst="rect">
            <a:avLst/>
          </a:prstGeom>
          <a:noFill/>
          <a:ln>
            <a:noFill/>
          </a:ln>
        </p:spPr>
        <p:txBody>
          <a:bodyPr spcFirstLastPara="1" wrap="square" lIns="91425" tIns="91425" rIns="91425" bIns="91425" anchor="t" anchorCtr="0"/>
          <a:lstStyle>
            <a:lvl1pPr marR="0" lvl="0" algn="r" rtl="0">
              <a:lnSpc>
                <a:spcPct val="115000"/>
              </a:lnSpc>
              <a:spcBef>
                <a:spcPts val="0"/>
              </a:spcBef>
              <a:spcAft>
                <a:spcPts val="0"/>
              </a:spcAft>
              <a:buClr>
                <a:srgbClr val="000000"/>
              </a:buClr>
              <a:buSzPts val="1400"/>
              <a:buFont typeface="Proxima Nova"/>
              <a:buNone/>
              <a:defRPr sz="1420" b="1" i="0" u="none" strike="noStrike" cap="none">
                <a:solidFill>
                  <a:srgbClr val="FFFFFF"/>
                </a:solidFill>
                <a:latin typeface="Proxima Nova"/>
                <a:ea typeface="Proxima Nova"/>
                <a:cs typeface="Proxima Nova"/>
                <a:sym typeface="Proxima Nova"/>
              </a:defRPr>
            </a:lvl1pPr>
            <a:lvl2pPr marR="0" lvl="1" algn="r" rtl="0">
              <a:lnSpc>
                <a:spcPct val="115000"/>
              </a:lnSpc>
              <a:spcBef>
                <a:spcPts val="2272"/>
              </a:spcBef>
              <a:spcAft>
                <a:spcPts val="0"/>
              </a:spcAft>
              <a:buClr>
                <a:srgbClr val="000000"/>
              </a:buClr>
              <a:buSzPts val="1400"/>
              <a:buFont typeface="Proxima Nova"/>
              <a:buNone/>
              <a:defRPr sz="1420" b="1" i="0" u="none" strike="noStrike" cap="none">
                <a:solidFill>
                  <a:srgbClr val="FFFFFF"/>
                </a:solidFill>
                <a:latin typeface="Proxima Nova"/>
                <a:ea typeface="Proxima Nova"/>
                <a:cs typeface="Proxima Nova"/>
                <a:sym typeface="Proxima Nova"/>
              </a:defRPr>
            </a:lvl2pPr>
            <a:lvl3pPr marR="0" lvl="2" algn="r" rtl="0">
              <a:lnSpc>
                <a:spcPct val="115000"/>
              </a:lnSpc>
              <a:spcBef>
                <a:spcPts val="2272"/>
              </a:spcBef>
              <a:spcAft>
                <a:spcPts val="0"/>
              </a:spcAft>
              <a:buClr>
                <a:srgbClr val="000000"/>
              </a:buClr>
              <a:buSzPts val="1400"/>
              <a:buFont typeface="Proxima Nova"/>
              <a:buNone/>
              <a:defRPr sz="1420" b="1" i="0" u="none" strike="noStrike" cap="none">
                <a:solidFill>
                  <a:srgbClr val="FFFFFF"/>
                </a:solidFill>
                <a:latin typeface="Proxima Nova"/>
                <a:ea typeface="Proxima Nova"/>
                <a:cs typeface="Proxima Nova"/>
                <a:sym typeface="Proxima Nova"/>
              </a:defRPr>
            </a:lvl3pPr>
            <a:lvl4pPr marR="0" lvl="3" algn="r" rtl="0">
              <a:lnSpc>
                <a:spcPct val="115000"/>
              </a:lnSpc>
              <a:spcBef>
                <a:spcPts val="2272"/>
              </a:spcBef>
              <a:spcAft>
                <a:spcPts val="0"/>
              </a:spcAft>
              <a:buClr>
                <a:srgbClr val="000000"/>
              </a:buClr>
              <a:buSzPts val="1400"/>
              <a:buFont typeface="Proxima Nova"/>
              <a:buNone/>
              <a:defRPr sz="1420" b="1" i="0" u="none" strike="noStrike" cap="none">
                <a:solidFill>
                  <a:srgbClr val="FFFFFF"/>
                </a:solidFill>
                <a:latin typeface="Proxima Nova"/>
                <a:ea typeface="Proxima Nova"/>
                <a:cs typeface="Proxima Nova"/>
                <a:sym typeface="Proxima Nova"/>
              </a:defRPr>
            </a:lvl4pPr>
            <a:lvl5pPr marR="0" lvl="4" algn="r" rtl="0">
              <a:lnSpc>
                <a:spcPct val="115000"/>
              </a:lnSpc>
              <a:spcBef>
                <a:spcPts val="2272"/>
              </a:spcBef>
              <a:spcAft>
                <a:spcPts val="0"/>
              </a:spcAft>
              <a:buClr>
                <a:srgbClr val="000000"/>
              </a:buClr>
              <a:buSzPts val="1400"/>
              <a:buFont typeface="Proxima Nova"/>
              <a:buNone/>
              <a:defRPr sz="1420" b="1" i="0" u="none" strike="noStrike" cap="none">
                <a:solidFill>
                  <a:srgbClr val="FFFFFF"/>
                </a:solidFill>
                <a:latin typeface="Proxima Nova"/>
                <a:ea typeface="Proxima Nova"/>
                <a:cs typeface="Proxima Nova"/>
                <a:sym typeface="Proxima Nova"/>
              </a:defRPr>
            </a:lvl5pPr>
            <a:lvl6pPr marR="0" lvl="5" algn="r" rtl="0">
              <a:lnSpc>
                <a:spcPct val="115000"/>
              </a:lnSpc>
              <a:spcBef>
                <a:spcPts val="2272"/>
              </a:spcBef>
              <a:spcAft>
                <a:spcPts val="0"/>
              </a:spcAft>
              <a:buClr>
                <a:srgbClr val="000000"/>
              </a:buClr>
              <a:buSzPts val="1400"/>
              <a:buFont typeface="Proxima Nova"/>
              <a:buNone/>
              <a:defRPr sz="1420" b="1" i="0" u="none" strike="noStrike" cap="none">
                <a:solidFill>
                  <a:srgbClr val="FFFFFF"/>
                </a:solidFill>
                <a:latin typeface="Proxima Nova"/>
                <a:ea typeface="Proxima Nova"/>
                <a:cs typeface="Proxima Nova"/>
                <a:sym typeface="Proxima Nova"/>
              </a:defRPr>
            </a:lvl6pPr>
            <a:lvl7pPr marR="0" lvl="6" algn="r" rtl="0">
              <a:lnSpc>
                <a:spcPct val="115000"/>
              </a:lnSpc>
              <a:spcBef>
                <a:spcPts val="2272"/>
              </a:spcBef>
              <a:spcAft>
                <a:spcPts val="0"/>
              </a:spcAft>
              <a:buClr>
                <a:srgbClr val="000000"/>
              </a:buClr>
              <a:buSzPts val="1400"/>
              <a:buFont typeface="Proxima Nova"/>
              <a:buNone/>
              <a:defRPr sz="1420" b="1" i="0" u="none" strike="noStrike" cap="none">
                <a:solidFill>
                  <a:srgbClr val="FFFFFF"/>
                </a:solidFill>
                <a:latin typeface="Proxima Nova"/>
                <a:ea typeface="Proxima Nova"/>
                <a:cs typeface="Proxima Nova"/>
                <a:sym typeface="Proxima Nova"/>
              </a:defRPr>
            </a:lvl7pPr>
            <a:lvl8pPr marR="0" lvl="7" algn="r" rtl="0">
              <a:lnSpc>
                <a:spcPct val="115000"/>
              </a:lnSpc>
              <a:spcBef>
                <a:spcPts val="2272"/>
              </a:spcBef>
              <a:spcAft>
                <a:spcPts val="0"/>
              </a:spcAft>
              <a:buClr>
                <a:srgbClr val="000000"/>
              </a:buClr>
              <a:buSzPts val="1400"/>
              <a:buFont typeface="Proxima Nova"/>
              <a:buNone/>
              <a:defRPr sz="1420" b="1" i="0" u="none" strike="noStrike" cap="none">
                <a:solidFill>
                  <a:srgbClr val="FFFFFF"/>
                </a:solidFill>
                <a:latin typeface="Proxima Nova"/>
                <a:ea typeface="Proxima Nova"/>
                <a:cs typeface="Proxima Nova"/>
                <a:sym typeface="Proxima Nova"/>
              </a:defRPr>
            </a:lvl8pPr>
            <a:lvl9pPr marR="0" lvl="8" algn="r" rtl="0">
              <a:lnSpc>
                <a:spcPct val="115000"/>
              </a:lnSpc>
              <a:spcBef>
                <a:spcPts val="2272"/>
              </a:spcBef>
              <a:spcAft>
                <a:spcPts val="2272"/>
              </a:spcAft>
              <a:buClr>
                <a:srgbClr val="000000"/>
              </a:buClr>
              <a:buSzPts val="1400"/>
              <a:buFont typeface="Proxima Nova"/>
              <a:buNone/>
              <a:defRPr sz="1420" b="1" i="0" u="none" strike="noStrike" cap="none">
                <a:solidFill>
                  <a:srgbClr val="FFFFFF"/>
                </a:solidFill>
                <a:latin typeface="Proxima Nova"/>
                <a:ea typeface="Proxima Nova"/>
                <a:cs typeface="Proxima Nova"/>
                <a:sym typeface="Proxima Nova"/>
              </a:defRPr>
            </a:lvl9pPr>
          </a:lstStyle>
          <a:p>
            <a:endParaRPr/>
          </a:p>
        </p:txBody>
      </p:sp>
      <p:sp>
        <p:nvSpPr>
          <p:cNvPr id="202" name="Shape 202"/>
          <p:cNvSpPr txBox="1">
            <a:spLocks noGrp="1"/>
          </p:cNvSpPr>
          <p:nvPr>
            <p:ph type="sldNum" idx="12"/>
          </p:nvPr>
        </p:nvSpPr>
        <p:spPr>
          <a:xfrm>
            <a:off x="-73054" y="6743687"/>
            <a:ext cx="780373" cy="558815"/>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1300"/>
              <a:buFont typeface="Arial"/>
              <a:buNone/>
              <a:defRPr sz="1846" b="0" i="0" u="none" strike="noStrike" cap="none">
                <a:solidFill>
                  <a:srgbClr val="FFFFFF"/>
                </a:solidFill>
                <a:latin typeface="Proxima Nova"/>
                <a:ea typeface="Proxima Nova"/>
                <a:cs typeface="Proxima Nova"/>
                <a:sym typeface="Proxima Nova"/>
              </a:defRPr>
            </a:lvl9pPr>
          </a:lstStyle>
          <a:p>
            <a:fld id="{00000000-1234-1234-1234-123412341234}" type="slidenum">
              <a:rPr lang="en-US" smtClean="0"/>
              <a:pPr/>
              <a:t>‹#›</a:t>
            </a:fld>
            <a:endParaRPr lang="en-US"/>
          </a:p>
        </p:txBody>
      </p:sp>
      <p:sp>
        <p:nvSpPr>
          <p:cNvPr id="203" name="Shape 203"/>
          <p:cNvSpPr txBox="1">
            <a:spLocks noGrp="1"/>
          </p:cNvSpPr>
          <p:nvPr>
            <p:ph type="title"/>
          </p:nvPr>
        </p:nvSpPr>
        <p:spPr>
          <a:xfrm>
            <a:off x="707307" y="183751"/>
            <a:ext cx="7124480" cy="652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1800"/>
              <a:buFont typeface="Proxima Nova"/>
              <a:buNone/>
              <a:defRPr sz="2556" b="1" i="0" u="none" strike="noStrike" cap="none">
                <a:solidFill>
                  <a:srgbClr val="FFFFFF"/>
                </a:solidFill>
                <a:latin typeface="Proxima Nova"/>
                <a:ea typeface="Proxima Nova"/>
                <a:cs typeface="Proxima Nova"/>
                <a:sym typeface="Proxima Nova"/>
              </a:defRPr>
            </a:lvl1pPr>
            <a:lvl2pPr marR="0" lvl="1" algn="ctr" rtl="0">
              <a:lnSpc>
                <a:spcPct val="100000"/>
              </a:lnSpc>
              <a:spcBef>
                <a:spcPts val="0"/>
              </a:spcBef>
              <a:spcAft>
                <a:spcPts val="0"/>
              </a:spcAft>
              <a:buClr>
                <a:srgbClr val="FFFFFF"/>
              </a:buClr>
              <a:buSzPts val="1800"/>
              <a:buFont typeface="Arial"/>
              <a:buNone/>
              <a:defRPr sz="2556"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2556"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2556"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2556"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2556"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2556"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2556"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2556" b="0" i="0" u="none" strike="noStrike" cap="none">
                <a:solidFill>
                  <a:srgbClr val="FFFFFF"/>
                </a:solidFill>
                <a:latin typeface="Arial"/>
                <a:ea typeface="Arial"/>
                <a:cs typeface="Arial"/>
                <a:sym typeface="Arial"/>
              </a:defRPr>
            </a:lvl9pPr>
          </a:lstStyle>
          <a:p>
            <a:endParaRPr/>
          </a:p>
        </p:txBody>
      </p:sp>
      <p:pic>
        <p:nvPicPr>
          <p:cNvPr id="204" name="Shape 204" descr="GA-Cog-900.png"/>
          <p:cNvPicPr preferRelativeResize="0"/>
          <p:nvPr/>
        </p:nvPicPr>
        <p:blipFill rotWithShape="1">
          <a:blip r:embed="rId3">
            <a:alphaModFix/>
          </a:blip>
          <a:srcRect/>
          <a:stretch/>
        </p:blipFill>
        <p:spPr>
          <a:xfrm>
            <a:off x="11936463" y="6562739"/>
            <a:ext cx="449495" cy="448714"/>
          </a:xfrm>
          <a:prstGeom prst="rect">
            <a:avLst/>
          </a:prstGeom>
          <a:noFill/>
          <a:ln>
            <a:noFill/>
          </a:ln>
        </p:spPr>
      </p:pic>
      <p:sp>
        <p:nvSpPr>
          <p:cNvPr id="205" name="Shape 205"/>
          <p:cNvSpPr txBox="1">
            <a:spLocks noGrp="1"/>
          </p:cNvSpPr>
          <p:nvPr>
            <p:ph type="body" idx="2"/>
          </p:nvPr>
        </p:nvSpPr>
        <p:spPr>
          <a:xfrm>
            <a:off x="386560" y="1622778"/>
            <a:ext cx="12262827" cy="4171093"/>
          </a:xfrm>
          <a:prstGeom prst="rect">
            <a:avLst/>
          </a:prstGeom>
          <a:noFill/>
          <a:ln>
            <a:noFill/>
          </a:ln>
        </p:spPr>
        <p:txBody>
          <a:bodyPr spcFirstLastPara="1" wrap="square" lIns="91425" tIns="91425" rIns="91425" bIns="91425" anchor="t" anchorCtr="0"/>
          <a:lstStyle>
            <a:lvl1pPr marL="649133" marR="0" lvl="0" indent="-450787" algn="l" rtl="0">
              <a:lnSpc>
                <a:spcPct val="115000"/>
              </a:lnSpc>
              <a:spcBef>
                <a:spcPts val="0"/>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1pPr>
            <a:lvl2pPr marL="1298265" marR="0" lvl="1"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2pPr>
            <a:lvl3pPr marL="1947398" marR="0" lvl="2"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3pPr>
            <a:lvl4pPr marL="2596530" marR="0" lvl="3"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4pPr>
            <a:lvl5pPr marL="3245663" marR="0" lvl="4"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5pPr>
            <a:lvl6pPr marL="3894795" marR="0" lvl="5"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6pPr>
            <a:lvl7pPr marL="4543928" marR="0" lvl="6"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7pPr>
            <a:lvl8pPr marL="5193060" marR="0" lvl="7" indent="-450787" algn="l" rtl="0">
              <a:lnSpc>
                <a:spcPct val="115000"/>
              </a:lnSpc>
              <a:spcBef>
                <a:spcPts val="2272"/>
              </a:spcBef>
              <a:spcAft>
                <a:spcPts val="0"/>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8pPr>
            <a:lvl9pPr marL="5842193" marR="0" lvl="8" indent="-450787" algn="l" rtl="0">
              <a:lnSpc>
                <a:spcPct val="115000"/>
              </a:lnSpc>
              <a:spcBef>
                <a:spcPts val="2272"/>
              </a:spcBef>
              <a:spcAft>
                <a:spcPts val="2272"/>
              </a:spcAft>
              <a:buClr>
                <a:srgbClr val="000000"/>
              </a:buClr>
              <a:buSzPts val="1400"/>
              <a:buFont typeface="Proxima Nova"/>
              <a:buChar char="■"/>
              <a:defRPr sz="1988" b="0" i="0" u="none" strike="noStrike" cap="none">
                <a:solidFill>
                  <a:srgbClr val="000000"/>
                </a:solidFill>
                <a:latin typeface="Proxima Nova"/>
                <a:ea typeface="Proxima Nova"/>
                <a:cs typeface="Proxima Nova"/>
                <a:sym typeface="Proxima Nova"/>
              </a:defRPr>
            </a:lvl9pPr>
          </a:lstStyle>
          <a:p>
            <a:endParaRPr/>
          </a:p>
        </p:txBody>
      </p:sp>
      <p:sp>
        <p:nvSpPr>
          <p:cNvPr id="206" name="Shape 206"/>
          <p:cNvSpPr txBox="1">
            <a:spLocks noGrp="1"/>
          </p:cNvSpPr>
          <p:nvPr>
            <p:ph type="sldNum" idx="3"/>
          </p:nvPr>
        </p:nvSpPr>
        <p:spPr>
          <a:xfrm>
            <a:off x="200320" y="6619918"/>
            <a:ext cx="2875307" cy="558815"/>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1278" b="0" i="0" u="none" strike="noStrike" cap="none">
                <a:solidFill>
                  <a:srgbClr val="000000"/>
                </a:solidFill>
                <a:latin typeface="Proxima Nova"/>
                <a:ea typeface="Proxima Nova"/>
                <a:cs typeface="Proxima Nova"/>
                <a:sym typeface="Proxima Nova"/>
              </a:defRPr>
            </a:lvl9pPr>
          </a:lstStyle>
          <a:p>
            <a:fld id="{00000000-1234-1234-1234-123412341234}" type="slidenum">
              <a:rPr lang="en-US" smtClean="0"/>
              <a:pPr/>
              <a:t>‹#›</a:t>
            </a:fld>
            <a:r>
              <a:rPr lang="en-US"/>
              <a:t> | © 2018 General Assembly</a:t>
            </a:r>
          </a:p>
        </p:txBody>
      </p:sp>
    </p:spTree>
    <p:extLst>
      <p:ext uri="{BB962C8B-B14F-4D97-AF65-F5344CB8AC3E}">
        <p14:creationId xmlns:p14="http://schemas.microsoft.com/office/powerpoint/2010/main" val="3011252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Divider – rev" userDrawn="1">
  <p:cSld name="Divider – rev">
    <p:spTree>
      <p:nvGrpSpPr>
        <p:cNvPr id="1" name="Shape 64"/>
        <p:cNvGrpSpPr/>
        <p:nvPr/>
      </p:nvGrpSpPr>
      <p:grpSpPr>
        <a:xfrm>
          <a:off x="0" y="0"/>
          <a:ext cx="0" cy="0"/>
          <a:chOff x="0" y="0"/>
          <a:chExt cx="0" cy="0"/>
        </a:xfrm>
      </p:grpSpPr>
      <p:cxnSp>
        <p:nvCxnSpPr>
          <p:cNvPr id="65" name="Shape 65"/>
          <p:cNvCxnSpPr/>
          <p:nvPr/>
        </p:nvCxnSpPr>
        <p:spPr>
          <a:xfrm rot="10800000" flipH="1">
            <a:off x="1230132" y="780628"/>
            <a:ext cx="10546630" cy="1"/>
          </a:xfrm>
          <a:prstGeom prst="straightConnector1">
            <a:avLst/>
          </a:prstGeom>
          <a:noFill/>
          <a:ln w="114300" cap="flat" cmpd="sng">
            <a:solidFill>
              <a:srgbClr val="FFFFFF"/>
            </a:solidFill>
            <a:prstDash val="solid"/>
            <a:miter lim="8000"/>
            <a:headEnd type="none" w="sm" len="sm"/>
            <a:tailEnd type="none" w="sm" len="sm"/>
          </a:ln>
        </p:spPr>
      </p:cxnSp>
      <p:sp>
        <p:nvSpPr>
          <p:cNvPr id="67" name="Shape 67"/>
          <p:cNvSpPr txBox="1">
            <a:spLocks noGrp="1"/>
          </p:cNvSpPr>
          <p:nvPr>
            <p:ph type="body" idx="1"/>
          </p:nvPr>
        </p:nvSpPr>
        <p:spPr>
          <a:xfrm>
            <a:off x="1230692" y="1061145"/>
            <a:ext cx="10543417" cy="1270002"/>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9655"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cxnSp>
        <p:nvCxnSpPr>
          <p:cNvPr id="8" name="Shape 448">
            <a:extLst>
              <a:ext uri="{FF2B5EF4-FFF2-40B4-BE49-F238E27FC236}">
                <a16:creationId xmlns:a16="http://schemas.microsoft.com/office/drawing/2014/main" id="{192169F9-CBF0-B34E-98E5-1C633DEB8627}"/>
              </a:ext>
            </a:extLst>
          </p:cNvPr>
          <p:cNvCxnSpPr/>
          <p:nvPr userDrawn="1"/>
        </p:nvCxnSpPr>
        <p:spPr>
          <a:xfrm>
            <a:off x="1242140" y="6739128"/>
            <a:ext cx="10532634" cy="1"/>
          </a:xfrm>
          <a:prstGeom prst="straightConnector1">
            <a:avLst/>
          </a:prstGeom>
          <a:noFill/>
          <a:ln w="9525" cap="flat" cmpd="sng">
            <a:solidFill>
              <a:srgbClr val="FFFFFF"/>
            </a:solidFill>
            <a:prstDash val="solid"/>
            <a:miter lim="8000"/>
            <a:headEnd type="none" w="sm" len="sm"/>
            <a:tailEnd type="none" w="sm" len="sm"/>
          </a:ln>
        </p:spPr>
      </p:cxnSp>
      <p:pic>
        <p:nvPicPr>
          <p:cNvPr id="9" name="Shape 450" descr="Image">
            <a:extLst>
              <a:ext uri="{FF2B5EF4-FFF2-40B4-BE49-F238E27FC236}">
                <a16:creationId xmlns:a16="http://schemas.microsoft.com/office/drawing/2014/main" id="{FAB82B09-F003-2D49-A558-D54BDFB6E62F}"/>
              </a:ext>
            </a:extLst>
          </p:cNvPr>
          <p:cNvPicPr preferRelativeResize="0">
            <a:picLocks/>
          </p:cNvPicPr>
          <p:nvPr userDrawn="1"/>
        </p:nvPicPr>
        <p:blipFill rotWithShape="1">
          <a:blip r:embed="rId2">
            <a:alphaModFix/>
          </a:blip>
          <a:srcRect/>
          <a:stretch/>
        </p:blipFill>
        <p:spPr>
          <a:xfrm>
            <a:off x="11480103" y="6812280"/>
            <a:ext cx="298293" cy="296162"/>
          </a:xfrm>
          <a:prstGeom prst="rect">
            <a:avLst/>
          </a:prstGeom>
          <a:noFill/>
          <a:ln>
            <a:noFill/>
          </a:ln>
        </p:spPr>
      </p:pic>
      <p:sp>
        <p:nvSpPr>
          <p:cNvPr id="10" name="Shape 291">
            <a:extLst>
              <a:ext uri="{FF2B5EF4-FFF2-40B4-BE49-F238E27FC236}">
                <a16:creationId xmlns:a16="http://schemas.microsoft.com/office/drawing/2014/main" id="{5A6678AE-986D-F541-86D9-0D7C0AA368B3}"/>
              </a:ext>
            </a:extLst>
          </p:cNvPr>
          <p:cNvSpPr txBox="1">
            <a:spLocks/>
          </p:cNvSpPr>
          <p:nvPr userDrawn="1"/>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solidFill>
                  <a:srgbClr val="FFFFFF"/>
                </a:solidFill>
                <a:latin typeface="Arial" panose="020B0604020202020204" pitchFamily="34" charset="0"/>
                <a:cs typeface="Arial" panose="020B0604020202020204" pitchFamily="34" charset="0"/>
              </a:rPr>
              <a:pPr defTabSz="1298265"/>
              <a:t>‹#›</a:t>
            </a:fld>
            <a:r>
              <a:rPr lang="en-US" sz="1400" dirty="0">
                <a:solidFill>
                  <a:srgbClr val="FFFFFF"/>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39376972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Body copy – bulleted" userDrawn="1">
  <p:cSld name="Body copy – bulleted">
    <p:bg>
      <p:bgPr>
        <a:solidFill>
          <a:srgbClr val="FFFFFF"/>
        </a:solidFill>
        <a:effectLst/>
      </p:bgPr>
    </p:bg>
    <p:spTree>
      <p:nvGrpSpPr>
        <p:cNvPr id="1" name="Shape 71"/>
        <p:cNvGrpSpPr/>
        <p:nvPr/>
      </p:nvGrpSpPr>
      <p:grpSpPr>
        <a:xfrm>
          <a:off x="0" y="0"/>
          <a:ext cx="0" cy="0"/>
          <a:chOff x="0" y="0"/>
          <a:chExt cx="0" cy="0"/>
        </a:xfrm>
      </p:grpSpPr>
      <p:cxnSp>
        <p:nvCxnSpPr>
          <p:cNvPr id="72" name="Shape 72"/>
          <p:cNvCxnSpPr/>
          <p:nvPr/>
        </p:nvCxnSpPr>
        <p:spPr>
          <a:xfrm rot="10800000" flipH="1">
            <a:off x="1248040" y="786462"/>
            <a:ext cx="817936" cy="1"/>
          </a:xfrm>
          <a:prstGeom prst="straightConnector1">
            <a:avLst/>
          </a:prstGeom>
          <a:noFill/>
          <a:ln w="88900" cap="flat" cmpd="sng">
            <a:solidFill>
              <a:srgbClr val="000000"/>
            </a:solidFill>
            <a:prstDash val="solid"/>
            <a:miter lim="8000"/>
            <a:headEnd type="none" w="sm" len="sm"/>
            <a:tailEnd type="none" w="sm" len="sm"/>
          </a:ln>
        </p:spPr>
      </p:cxnSp>
      <p:cxnSp>
        <p:nvCxnSpPr>
          <p:cNvPr id="73" name="Shape 73"/>
          <p:cNvCxnSpPr/>
          <p:nvPr/>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sp>
        <p:nvSpPr>
          <p:cNvPr id="75" name="Shape 75"/>
          <p:cNvSpPr txBox="1">
            <a:spLocks noGrp="1"/>
          </p:cNvSpPr>
          <p:nvPr>
            <p:ph type="body" idx="2"/>
          </p:nvPr>
        </p:nvSpPr>
        <p:spPr>
          <a:xfrm>
            <a:off x="1253514" y="1757164"/>
            <a:ext cx="8729128" cy="1763944"/>
          </a:xfrm>
          <a:prstGeom prst="rect">
            <a:avLst/>
          </a:prstGeom>
          <a:noFill/>
          <a:ln>
            <a:noFill/>
          </a:ln>
        </p:spPr>
        <p:txBody>
          <a:bodyPr spcFirstLastPara="1" wrap="square" lIns="89325" tIns="89325" rIns="89325" bIns="89325" anchor="t" anchorCtr="0"/>
          <a:lstStyle>
            <a:lvl1pPr marL="649133" marR="0" lvl="0" indent="-459802" algn="l" rtl="0">
              <a:lnSpc>
                <a:spcPct val="110000"/>
              </a:lnSpc>
              <a:spcBef>
                <a:spcPts val="426"/>
              </a:spcBef>
              <a:spcAft>
                <a:spcPts val="0"/>
              </a:spcAft>
              <a:buClr>
                <a:srgbClr val="000000"/>
              </a:buClr>
              <a:buSzPct val="100000"/>
              <a:buFont typeface="Merriweather Sans"/>
              <a:buChar char="‣"/>
              <a:defRPr sz="2556" b="0" i="0" u="none" strike="noStrike" cap="none">
                <a:solidFill>
                  <a:srgbClr val="000000"/>
                </a:solidFill>
                <a:latin typeface="Georgia" panose="02040502050405020303" pitchFamily="18" charset="0"/>
                <a:ea typeface="Georgia" panose="02040502050405020303" pitchFamily="18" charset="0"/>
                <a:cs typeface="Arial"/>
                <a:sym typeface="Arial"/>
              </a:defRPr>
            </a:lvl1pPr>
            <a:lvl2pPr marL="1298265" marR="0" lvl="1" indent="-441771" algn="l" rtl="0">
              <a:lnSpc>
                <a:spcPct val="110000"/>
              </a:lnSpc>
              <a:spcBef>
                <a:spcPts val="426"/>
              </a:spcBef>
              <a:spcAft>
                <a:spcPts val="0"/>
              </a:spcAft>
              <a:buClr>
                <a:srgbClr val="000000"/>
              </a:buClr>
              <a:buSzPts val="1300"/>
              <a:buFont typeface="Merriweather Sans"/>
              <a:buChar char="•"/>
              <a:defRPr sz="2556" b="0" i="0" u="none" strike="noStrike" cap="none">
                <a:solidFill>
                  <a:srgbClr val="000000"/>
                </a:solidFill>
                <a:latin typeface="Arial"/>
                <a:ea typeface="Arial"/>
                <a:cs typeface="Arial"/>
                <a:sym typeface="Arial"/>
              </a:defRPr>
            </a:lvl2pPr>
            <a:lvl3pPr marL="1947398" marR="0" lvl="2" indent="-441771" algn="l" rtl="0">
              <a:lnSpc>
                <a:spcPct val="110000"/>
              </a:lnSpc>
              <a:spcBef>
                <a:spcPts val="426"/>
              </a:spcBef>
              <a:spcAft>
                <a:spcPts val="0"/>
              </a:spcAft>
              <a:buClr>
                <a:srgbClr val="000000"/>
              </a:buClr>
              <a:buSzPts val="1300"/>
              <a:buFont typeface="Merriweather Sans"/>
              <a:buChar char="•"/>
              <a:defRPr sz="2556" b="0" i="0" u="none" strike="noStrike" cap="none">
                <a:solidFill>
                  <a:srgbClr val="000000"/>
                </a:solidFill>
                <a:latin typeface="Arial"/>
                <a:ea typeface="Arial"/>
                <a:cs typeface="Arial"/>
                <a:sym typeface="Arial"/>
              </a:defRPr>
            </a:lvl3pPr>
            <a:lvl4pPr marL="2596530" marR="0" lvl="3" indent="-441771" algn="l" rtl="0">
              <a:lnSpc>
                <a:spcPct val="110000"/>
              </a:lnSpc>
              <a:spcBef>
                <a:spcPts val="426"/>
              </a:spcBef>
              <a:spcAft>
                <a:spcPts val="0"/>
              </a:spcAft>
              <a:buClr>
                <a:srgbClr val="000000"/>
              </a:buClr>
              <a:buSzPts val="1300"/>
              <a:buFont typeface="Merriweather Sans"/>
              <a:buChar char="•"/>
              <a:defRPr sz="2556" b="0" i="0" u="none" strike="noStrike" cap="none">
                <a:solidFill>
                  <a:srgbClr val="000000"/>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dirty="0"/>
          </a:p>
        </p:txBody>
      </p:sp>
      <p:pic>
        <p:nvPicPr>
          <p:cNvPr id="9" name="Shape 353" descr="Image">
            <a:extLst>
              <a:ext uri="{FF2B5EF4-FFF2-40B4-BE49-F238E27FC236}">
                <a16:creationId xmlns:a16="http://schemas.microsoft.com/office/drawing/2014/main" id="{400C0CA4-02E5-2945-BEA6-7703739B444D}"/>
              </a:ext>
            </a:extLst>
          </p:cNvPr>
          <p:cNvPicPr preferRelativeResize="0">
            <a:picLocks/>
          </p:cNvPicPr>
          <p:nvPr userDrawn="1"/>
        </p:nvPicPr>
        <p:blipFill rotWithShape="1">
          <a:blip r:embed="rId2">
            <a:alphaModFix/>
          </a:blip>
          <a:srcRect l="451" r="451"/>
          <a:stretch/>
        </p:blipFill>
        <p:spPr>
          <a:xfrm>
            <a:off x="11488840" y="6811863"/>
            <a:ext cx="298812" cy="296666"/>
          </a:xfrm>
          <a:prstGeom prst="rect">
            <a:avLst/>
          </a:prstGeom>
          <a:noFill/>
          <a:ln>
            <a:noFill/>
          </a:ln>
        </p:spPr>
      </p:pic>
      <p:sp>
        <p:nvSpPr>
          <p:cNvPr id="12" name="Shape 291">
            <a:extLst>
              <a:ext uri="{FF2B5EF4-FFF2-40B4-BE49-F238E27FC236}">
                <a16:creationId xmlns:a16="http://schemas.microsoft.com/office/drawing/2014/main" id="{129CA915-9388-6345-8986-664187B91808}"/>
              </a:ext>
            </a:extLst>
          </p:cNvPr>
          <p:cNvSpPr txBox="1">
            <a:spLocks/>
          </p:cNvSpPr>
          <p:nvPr userDrawn="1"/>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latin typeface="Arial" panose="020B0604020202020204" pitchFamily="34" charset="0"/>
                <a:cs typeface="Arial" panose="020B0604020202020204" pitchFamily="34" charset="0"/>
              </a:rPr>
              <a:pPr defTabSz="1298265"/>
              <a:t>‹#›</a:t>
            </a:fld>
            <a:r>
              <a:rPr lang="en-US" sz="1400" dirty="0">
                <a:latin typeface="Arial" panose="020B0604020202020204" pitchFamily="34" charset="0"/>
                <a:cs typeface="Arial" panose="020B0604020202020204" pitchFamily="34" charset="0"/>
              </a:rPr>
              <a:t> | © 2019 General Assembly</a:t>
            </a:r>
          </a:p>
        </p:txBody>
      </p:sp>
      <p:sp>
        <p:nvSpPr>
          <p:cNvPr id="3" name="Text Placeholder 2">
            <a:extLst>
              <a:ext uri="{FF2B5EF4-FFF2-40B4-BE49-F238E27FC236}">
                <a16:creationId xmlns:a16="http://schemas.microsoft.com/office/drawing/2014/main" id="{9B38F2AB-0BF8-964F-9AB8-732DD5D990FB}"/>
              </a:ext>
            </a:extLst>
          </p:cNvPr>
          <p:cNvSpPr>
            <a:spLocks noGrp="1"/>
          </p:cNvSpPr>
          <p:nvPr>
            <p:ph type="body" sz="quarter" idx="10"/>
          </p:nvPr>
        </p:nvSpPr>
        <p:spPr>
          <a:xfrm>
            <a:off x="1243584" y="978408"/>
            <a:ext cx="5154612" cy="265113"/>
          </a:xfrm>
          <a:prstGeom prst="rect">
            <a:avLst/>
          </a:prstGeom>
        </p:spPr>
        <p:txBody>
          <a:bodyPr/>
          <a:lstStyle>
            <a:lvl1pPr>
              <a:defRPr sz="2000">
                <a:latin typeface="Oswald" pitchFamily="2" charset="77"/>
              </a:defRPr>
            </a:lvl1pPr>
            <a:lvl2pPr>
              <a:defRPr sz="2000">
                <a:latin typeface="Georgia" panose="02040502050405020303" pitchFamily="18" charset="0"/>
              </a:defRPr>
            </a:lvl2pPr>
            <a:lvl3pPr>
              <a:defRPr sz="2000">
                <a:latin typeface="Oswald" pitchFamily="2" charset="77"/>
              </a:defRPr>
            </a:lvl3pPr>
            <a:lvl4pPr>
              <a:defRPr sz="2000">
                <a:latin typeface="Oswald" pitchFamily="2" charset="77"/>
              </a:defRPr>
            </a:lvl4pPr>
            <a:lvl5pPr>
              <a:defRPr sz="2000">
                <a:latin typeface="Oswald" pitchFamily="2" charset="77"/>
              </a:defRPr>
            </a:lvl5pPr>
          </a:lstStyle>
          <a:p>
            <a:pPr lvl="1"/>
            <a:endParaRPr lang="en-US" dirty="0"/>
          </a:p>
        </p:txBody>
      </p:sp>
    </p:spTree>
    <p:extLst>
      <p:ext uri="{BB962C8B-B14F-4D97-AF65-F5344CB8AC3E}">
        <p14:creationId xmlns:p14="http://schemas.microsoft.com/office/powerpoint/2010/main" val="10765045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Agenda copy 2">
  <p:cSld name="Agenda copy 2">
    <p:bg>
      <p:bgPr>
        <a:solidFill>
          <a:srgbClr val="FFFFFF"/>
        </a:solidFill>
        <a:effectLst/>
      </p:bgPr>
    </p:bg>
    <p:spTree>
      <p:nvGrpSpPr>
        <p:cNvPr id="1" name="Shape 91"/>
        <p:cNvGrpSpPr/>
        <p:nvPr/>
      </p:nvGrpSpPr>
      <p:grpSpPr>
        <a:xfrm>
          <a:off x="0" y="0"/>
          <a:ext cx="0" cy="0"/>
          <a:chOff x="0" y="0"/>
          <a:chExt cx="0" cy="0"/>
        </a:xfrm>
      </p:grpSpPr>
      <p:cxnSp>
        <p:nvCxnSpPr>
          <p:cNvPr id="92" name="Shape 92"/>
          <p:cNvCxnSpPr/>
          <p:nvPr/>
        </p:nvCxnSpPr>
        <p:spPr>
          <a:xfrm>
            <a:off x="635027" y="67689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93" name="Shape 93"/>
          <p:cNvCxnSpPr/>
          <p:nvPr/>
        </p:nvCxnSpPr>
        <p:spPr>
          <a:xfrm>
            <a:off x="635027" y="1261182"/>
            <a:ext cx="11734748" cy="2205"/>
          </a:xfrm>
          <a:prstGeom prst="straightConnector1">
            <a:avLst/>
          </a:prstGeom>
          <a:noFill/>
          <a:ln w="9525" cap="flat" cmpd="sng">
            <a:solidFill>
              <a:srgbClr val="000000"/>
            </a:solidFill>
            <a:prstDash val="solid"/>
            <a:miter lim="8000"/>
            <a:headEnd type="none" w="sm" len="sm"/>
            <a:tailEnd type="none" w="sm" len="sm"/>
          </a:ln>
        </p:spPr>
      </p:cxnSp>
      <p:sp>
        <p:nvSpPr>
          <p:cNvPr id="94" name="Shape 94"/>
          <p:cNvSpPr txBox="1">
            <a:spLocks noGrp="1"/>
          </p:cNvSpPr>
          <p:nvPr>
            <p:ph type="sldNum" idx="12"/>
          </p:nvPr>
        </p:nvSpPr>
        <p:spPr>
          <a:xfrm>
            <a:off x="12007898" y="746124"/>
            <a:ext cx="366552" cy="412753"/>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3367044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Title">
  <p:cSld name="1_Title">
    <p:spTree>
      <p:nvGrpSpPr>
        <p:cNvPr id="1" name="Shape 95"/>
        <p:cNvGrpSpPr/>
        <p:nvPr/>
      </p:nvGrpSpPr>
      <p:grpSpPr>
        <a:xfrm>
          <a:off x="0" y="0"/>
          <a:ext cx="0" cy="0"/>
          <a:chOff x="0" y="0"/>
          <a:chExt cx="0" cy="0"/>
        </a:xfrm>
      </p:grpSpPr>
      <p:cxnSp>
        <p:nvCxnSpPr>
          <p:cNvPr id="96" name="Shape 96"/>
          <p:cNvCxnSpPr/>
          <p:nvPr/>
        </p:nvCxnSpPr>
        <p:spPr>
          <a:xfrm rot="10800000" flipH="1">
            <a:off x="1230132" y="780628"/>
            <a:ext cx="10546630" cy="1"/>
          </a:xfrm>
          <a:prstGeom prst="straightConnector1">
            <a:avLst/>
          </a:prstGeom>
          <a:noFill/>
          <a:ln w="114300" cap="flat" cmpd="sng">
            <a:solidFill>
              <a:srgbClr val="FFFFFF"/>
            </a:solidFill>
            <a:prstDash val="solid"/>
            <a:miter lim="8000"/>
            <a:headEnd type="none" w="sm" len="sm"/>
            <a:tailEnd type="none" w="sm" len="sm"/>
          </a:ln>
        </p:spPr>
      </p:cxnSp>
      <p:cxnSp>
        <p:nvCxnSpPr>
          <p:cNvPr id="97" name="Shape 97"/>
          <p:cNvCxnSpPr/>
          <p:nvPr/>
        </p:nvCxnSpPr>
        <p:spPr>
          <a:xfrm>
            <a:off x="2678971" y="5764711"/>
            <a:ext cx="7662175" cy="1"/>
          </a:xfrm>
          <a:prstGeom prst="straightConnector1">
            <a:avLst/>
          </a:prstGeom>
          <a:noFill/>
          <a:ln w="9525" cap="flat" cmpd="sng">
            <a:solidFill>
              <a:srgbClr val="000000"/>
            </a:solidFill>
            <a:prstDash val="solid"/>
            <a:miter lim="8000"/>
            <a:headEnd type="none" w="sm" len="sm"/>
            <a:tailEnd type="none" w="sm" len="sm"/>
          </a:ln>
        </p:spPr>
      </p:cxnSp>
      <p:cxnSp>
        <p:nvCxnSpPr>
          <p:cNvPr id="98" name="Shape 98"/>
          <p:cNvCxnSpPr/>
          <p:nvPr/>
        </p:nvCxnSpPr>
        <p:spPr>
          <a:xfrm>
            <a:off x="1232991" y="6568092"/>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99" name="Shape 99"/>
          <p:cNvSpPr txBox="1">
            <a:spLocks noGrp="1"/>
          </p:cNvSpPr>
          <p:nvPr>
            <p:ph type="body" idx="1"/>
          </p:nvPr>
        </p:nvSpPr>
        <p:spPr>
          <a:xfrm>
            <a:off x="1253514" y="6661284"/>
            <a:ext cx="3343314" cy="365126"/>
          </a:xfrm>
          <a:prstGeom prst="rect">
            <a:avLst/>
          </a:prstGeom>
          <a:noFill/>
          <a:ln>
            <a:noFill/>
          </a:ln>
        </p:spPr>
        <p:txBody>
          <a:bodyPr spcFirstLastPara="1" wrap="square" lIns="89325" tIns="89325" rIns="89325" bIns="89325" anchor="t" anchorCtr="0"/>
          <a:lstStyle>
            <a:lvl1pPr marL="649133" marR="54094" lvl="0" indent="-324566"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100" name="Shape 100"/>
          <p:cNvSpPr txBox="1">
            <a:spLocks noGrp="1"/>
          </p:cNvSpPr>
          <p:nvPr>
            <p:ph type="body" idx="2"/>
          </p:nvPr>
        </p:nvSpPr>
        <p:spPr>
          <a:xfrm>
            <a:off x="1230692" y="1061146"/>
            <a:ext cx="10543417" cy="146507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1704"/>
              </a:spcBef>
              <a:spcAft>
                <a:spcPts val="0"/>
              </a:spcAft>
              <a:buClr>
                <a:srgbClr val="FFFFFF"/>
              </a:buClr>
              <a:buSzPts val="1400"/>
              <a:buFont typeface="Arial"/>
              <a:buNone/>
              <a:defRPr sz="1135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101" name="Shape 101"/>
          <p:cNvSpPr>
            <a:spLocks noGrp="1"/>
          </p:cNvSpPr>
          <p:nvPr>
            <p:ph type="pic" idx="3"/>
          </p:nvPr>
        </p:nvSpPr>
        <p:spPr>
          <a:xfrm>
            <a:off x="11488759" y="6674941"/>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102" name="Shape 102"/>
          <p:cNvSpPr txBox="1">
            <a:spLocks noGrp="1"/>
          </p:cNvSpPr>
          <p:nvPr>
            <p:ph type="sldNum" idx="12"/>
          </p:nvPr>
        </p:nvSpPr>
        <p:spPr>
          <a:xfrm>
            <a:off x="11454609" y="103654"/>
            <a:ext cx="520326"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16830736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Divider – rev">
  <p:cSld name="1_Divider – rev">
    <p:spTree>
      <p:nvGrpSpPr>
        <p:cNvPr id="1" name="Shape 111"/>
        <p:cNvGrpSpPr/>
        <p:nvPr/>
      </p:nvGrpSpPr>
      <p:grpSpPr>
        <a:xfrm>
          <a:off x="0" y="0"/>
          <a:ext cx="0" cy="0"/>
          <a:chOff x="0" y="0"/>
          <a:chExt cx="0" cy="0"/>
        </a:xfrm>
      </p:grpSpPr>
      <p:cxnSp>
        <p:nvCxnSpPr>
          <p:cNvPr id="112" name="Shape 112"/>
          <p:cNvCxnSpPr/>
          <p:nvPr/>
        </p:nvCxnSpPr>
        <p:spPr>
          <a:xfrm rot="10800000" flipH="1">
            <a:off x="1230132" y="780628"/>
            <a:ext cx="10546630" cy="1"/>
          </a:xfrm>
          <a:prstGeom prst="straightConnector1">
            <a:avLst/>
          </a:prstGeom>
          <a:noFill/>
          <a:ln w="114300" cap="flat" cmpd="sng">
            <a:solidFill>
              <a:srgbClr val="FFFFFF"/>
            </a:solidFill>
            <a:prstDash val="solid"/>
            <a:miter lim="8000"/>
            <a:headEnd type="none" w="sm" len="sm"/>
            <a:tailEnd type="none" w="sm" len="sm"/>
          </a:ln>
        </p:spPr>
      </p:cxnSp>
      <p:cxnSp>
        <p:nvCxnSpPr>
          <p:cNvPr id="113" name="Shape 113"/>
          <p:cNvCxnSpPr/>
          <p:nvPr/>
        </p:nvCxnSpPr>
        <p:spPr>
          <a:xfrm>
            <a:off x="1232991" y="6739244"/>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114" name="Shape 114"/>
          <p:cNvSpPr txBox="1">
            <a:spLocks noGrp="1"/>
          </p:cNvSpPr>
          <p:nvPr>
            <p:ph type="body" idx="1"/>
          </p:nvPr>
        </p:nvSpPr>
        <p:spPr>
          <a:xfrm>
            <a:off x="1230692" y="1061145"/>
            <a:ext cx="10543417" cy="1270002"/>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9655"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115" name="Shape 115"/>
          <p:cNvSpPr txBox="1">
            <a:spLocks noGrp="1"/>
          </p:cNvSpPr>
          <p:nvPr>
            <p:ph type="body" idx="2"/>
          </p:nvPr>
        </p:nvSpPr>
        <p:spPr>
          <a:xfrm>
            <a:off x="1253514"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127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116" name="Shape 116"/>
          <p:cNvSpPr>
            <a:spLocks noGrp="1"/>
          </p:cNvSpPr>
          <p:nvPr>
            <p:ph type="pic" idx="3"/>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117" name="Shape 117"/>
          <p:cNvSpPr txBox="1">
            <a:spLocks noGrp="1"/>
          </p:cNvSpPr>
          <p:nvPr>
            <p:ph type="sldNum" idx="12"/>
          </p:nvPr>
        </p:nvSpPr>
        <p:spPr>
          <a:xfrm>
            <a:off x="11454609" y="103654"/>
            <a:ext cx="520326"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9675411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5_Agenda">
  <p:cSld name="5_Agenda">
    <p:bg>
      <p:bgPr>
        <a:solidFill>
          <a:srgbClr val="FFFFFF"/>
        </a:solidFill>
        <a:effectLst/>
      </p:bgPr>
    </p:bg>
    <p:spTree>
      <p:nvGrpSpPr>
        <p:cNvPr id="1" name="Shape 126"/>
        <p:cNvGrpSpPr/>
        <p:nvPr/>
      </p:nvGrpSpPr>
      <p:grpSpPr>
        <a:xfrm>
          <a:off x="0" y="0"/>
          <a:ext cx="0" cy="0"/>
          <a:chOff x="0" y="0"/>
          <a:chExt cx="0" cy="0"/>
        </a:xfrm>
      </p:grpSpPr>
      <p:cxnSp>
        <p:nvCxnSpPr>
          <p:cNvPr id="127" name="Shape 127"/>
          <p:cNvCxnSpPr/>
          <p:nvPr/>
        </p:nvCxnSpPr>
        <p:spPr>
          <a:xfrm>
            <a:off x="1230475" y="676892"/>
            <a:ext cx="10543369" cy="2206"/>
          </a:xfrm>
          <a:prstGeom prst="straightConnector1">
            <a:avLst/>
          </a:prstGeom>
          <a:noFill/>
          <a:ln w="9525" cap="flat" cmpd="sng">
            <a:solidFill>
              <a:srgbClr val="000000"/>
            </a:solidFill>
            <a:prstDash val="solid"/>
            <a:miter lim="8000"/>
            <a:headEnd type="none" w="sm" len="sm"/>
            <a:tailEnd type="none" w="sm" len="sm"/>
          </a:ln>
        </p:spPr>
      </p:cxnSp>
      <p:cxnSp>
        <p:nvCxnSpPr>
          <p:cNvPr id="128" name="Shape 128"/>
          <p:cNvCxnSpPr/>
          <p:nvPr/>
        </p:nvCxnSpPr>
        <p:spPr>
          <a:xfrm>
            <a:off x="1230475" y="1261182"/>
            <a:ext cx="10543369" cy="2205"/>
          </a:xfrm>
          <a:prstGeom prst="straightConnector1">
            <a:avLst/>
          </a:prstGeom>
          <a:noFill/>
          <a:ln w="9525" cap="flat" cmpd="sng">
            <a:solidFill>
              <a:srgbClr val="000000"/>
            </a:solidFill>
            <a:prstDash val="solid"/>
            <a:miter lim="8000"/>
            <a:headEnd type="none" w="sm" len="sm"/>
            <a:tailEnd type="none" w="sm" len="sm"/>
          </a:ln>
        </p:spPr>
      </p:cxnSp>
      <p:sp>
        <p:nvSpPr>
          <p:cNvPr id="129" name="Shape 129"/>
          <p:cNvSpPr txBox="1">
            <a:spLocks noGrp="1"/>
          </p:cNvSpPr>
          <p:nvPr>
            <p:ph type="sldNum" idx="12"/>
          </p:nvPr>
        </p:nvSpPr>
        <p:spPr>
          <a:xfrm>
            <a:off x="11613614" y="751826"/>
            <a:ext cx="335859" cy="398641"/>
          </a:xfrm>
          <a:prstGeom prst="rect">
            <a:avLst/>
          </a:prstGeom>
          <a:noFill/>
          <a:ln>
            <a:noFill/>
          </a:ln>
        </p:spPr>
        <p:txBody>
          <a:bodyPr spcFirstLastPara="1" wrap="square" lIns="0" tIns="0" rIns="0" bIns="0" anchor="ctr" anchorCtr="0">
            <a:noAutofit/>
          </a:bodyPr>
          <a:lstStyle>
            <a:lvl1pPr marL="0" marR="0" lvl="0" indent="0" algn="l" rtl="0">
              <a:lnSpc>
                <a:spcPct val="60000"/>
              </a:lnSpc>
              <a:spcBef>
                <a:spcPts val="0"/>
              </a:spcBef>
              <a:spcAft>
                <a:spcPts val="0"/>
              </a:spcAft>
              <a:buClr>
                <a:srgbClr val="000000"/>
              </a:buClr>
              <a:buFont typeface="Arial"/>
              <a:buNone/>
              <a:defRPr sz="2982" b="0" i="0" u="none" strike="noStrike" cap="none">
                <a:solidFill>
                  <a:srgbClr val="000000"/>
                </a:solidFill>
                <a:latin typeface="Arial"/>
                <a:ea typeface="Arial"/>
                <a:cs typeface="Arial"/>
                <a:sym typeface="Arial"/>
              </a:defRPr>
            </a:lvl1pPr>
            <a:lvl2pPr marL="0" marR="0" lvl="1" indent="0" algn="l" rtl="0">
              <a:lnSpc>
                <a:spcPct val="60000"/>
              </a:lnSpc>
              <a:spcBef>
                <a:spcPts val="0"/>
              </a:spcBef>
              <a:spcAft>
                <a:spcPts val="0"/>
              </a:spcAft>
              <a:buClr>
                <a:srgbClr val="000000"/>
              </a:buClr>
              <a:buFont typeface="Arial"/>
              <a:buNone/>
              <a:defRPr sz="2982" b="0" i="0" u="none" strike="noStrike" cap="none">
                <a:solidFill>
                  <a:srgbClr val="000000"/>
                </a:solidFill>
                <a:latin typeface="Arial"/>
                <a:ea typeface="Arial"/>
                <a:cs typeface="Arial"/>
                <a:sym typeface="Arial"/>
              </a:defRPr>
            </a:lvl2pPr>
            <a:lvl3pPr marL="0" marR="0" lvl="2" indent="0" algn="l" rtl="0">
              <a:lnSpc>
                <a:spcPct val="60000"/>
              </a:lnSpc>
              <a:spcBef>
                <a:spcPts val="0"/>
              </a:spcBef>
              <a:spcAft>
                <a:spcPts val="0"/>
              </a:spcAft>
              <a:buClr>
                <a:srgbClr val="000000"/>
              </a:buClr>
              <a:buFont typeface="Arial"/>
              <a:buNone/>
              <a:defRPr sz="2982" b="0" i="0" u="none" strike="noStrike" cap="none">
                <a:solidFill>
                  <a:srgbClr val="000000"/>
                </a:solidFill>
                <a:latin typeface="Arial"/>
                <a:ea typeface="Arial"/>
                <a:cs typeface="Arial"/>
                <a:sym typeface="Arial"/>
              </a:defRPr>
            </a:lvl3pPr>
            <a:lvl4pPr marL="0" marR="0" lvl="3" indent="0" algn="l" rtl="0">
              <a:lnSpc>
                <a:spcPct val="60000"/>
              </a:lnSpc>
              <a:spcBef>
                <a:spcPts val="0"/>
              </a:spcBef>
              <a:spcAft>
                <a:spcPts val="0"/>
              </a:spcAft>
              <a:buClr>
                <a:srgbClr val="000000"/>
              </a:buClr>
              <a:buFont typeface="Arial"/>
              <a:buNone/>
              <a:defRPr sz="2982" b="0" i="0" u="none" strike="noStrike" cap="none">
                <a:solidFill>
                  <a:srgbClr val="000000"/>
                </a:solidFill>
                <a:latin typeface="Arial"/>
                <a:ea typeface="Arial"/>
                <a:cs typeface="Arial"/>
                <a:sym typeface="Arial"/>
              </a:defRPr>
            </a:lvl4pPr>
            <a:lvl5pPr marL="0" marR="0" lvl="4" indent="0" algn="l" rtl="0">
              <a:lnSpc>
                <a:spcPct val="60000"/>
              </a:lnSpc>
              <a:spcBef>
                <a:spcPts val="0"/>
              </a:spcBef>
              <a:spcAft>
                <a:spcPts val="0"/>
              </a:spcAft>
              <a:buClr>
                <a:srgbClr val="000000"/>
              </a:buClr>
              <a:buFont typeface="Arial"/>
              <a:buNone/>
              <a:defRPr sz="2982" b="0" i="0" u="none" strike="noStrike" cap="none">
                <a:solidFill>
                  <a:srgbClr val="000000"/>
                </a:solidFill>
                <a:latin typeface="Arial"/>
                <a:ea typeface="Arial"/>
                <a:cs typeface="Arial"/>
                <a:sym typeface="Arial"/>
              </a:defRPr>
            </a:lvl5pPr>
            <a:lvl6pPr marL="0" marR="0" lvl="5" indent="0" algn="l" rtl="0">
              <a:lnSpc>
                <a:spcPct val="60000"/>
              </a:lnSpc>
              <a:spcBef>
                <a:spcPts val="0"/>
              </a:spcBef>
              <a:spcAft>
                <a:spcPts val="0"/>
              </a:spcAft>
              <a:buClr>
                <a:srgbClr val="000000"/>
              </a:buClr>
              <a:buFont typeface="Arial"/>
              <a:buNone/>
              <a:defRPr sz="2982" b="0" i="0" u="none" strike="noStrike" cap="none">
                <a:solidFill>
                  <a:srgbClr val="000000"/>
                </a:solidFill>
                <a:latin typeface="Arial"/>
                <a:ea typeface="Arial"/>
                <a:cs typeface="Arial"/>
                <a:sym typeface="Arial"/>
              </a:defRPr>
            </a:lvl6pPr>
            <a:lvl7pPr marL="0" marR="0" lvl="6" indent="0" algn="l" rtl="0">
              <a:lnSpc>
                <a:spcPct val="60000"/>
              </a:lnSpc>
              <a:spcBef>
                <a:spcPts val="0"/>
              </a:spcBef>
              <a:spcAft>
                <a:spcPts val="0"/>
              </a:spcAft>
              <a:buClr>
                <a:srgbClr val="000000"/>
              </a:buClr>
              <a:buFont typeface="Arial"/>
              <a:buNone/>
              <a:defRPr sz="2982" b="0" i="0" u="none" strike="noStrike" cap="none">
                <a:solidFill>
                  <a:srgbClr val="000000"/>
                </a:solidFill>
                <a:latin typeface="Arial"/>
                <a:ea typeface="Arial"/>
                <a:cs typeface="Arial"/>
                <a:sym typeface="Arial"/>
              </a:defRPr>
            </a:lvl7pPr>
            <a:lvl8pPr marL="0" marR="0" lvl="7" indent="0" algn="l" rtl="0">
              <a:lnSpc>
                <a:spcPct val="60000"/>
              </a:lnSpc>
              <a:spcBef>
                <a:spcPts val="0"/>
              </a:spcBef>
              <a:spcAft>
                <a:spcPts val="0"/>
              </a:spcAft>
              <a:buClr>
                <a:srgbClr val="000000"/>
              </a:buClr>
              <a:buFont typeface="Arial"/>
              <a:buNone/>
              <a:defRPr sz="2982" b="0" i="0" u="none" strike="noStrike" cap="none">
                <a:solidFill>
                  <a:srgbClr val="000000"/>
                </a:solidFill>
                <a:latin typeface="Arial"/>
                <a:ea typeface="Arial"/>
                <a:cs typeface="Arial"/>
                <a:sym typeface="Arial"/>
              </a:defRPr>
            </a:lvl8pPr>
            <a:lvl9pPr marL="0" marR="0" lvl="8" indent="0" algn="l" rtl="0">
              <a:lnSpc>
                <a:spcPct val="60000"/>
              </a:lnSpc>
              <a:spcBef>
                <a:spcPts val="0"/>
              </a:spcBef>
              <a:spcAft>
                <a:spcPts val="0"/>
              </a:spcAft>
              <a:buClr>
                <a:srgbClr val="000000"/>
              </a:buClr>
              <a:buFont typeface="Arial"/>
              <a:buNone/>
              <a:defRPr sz="2982"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23458330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Heading and footer">
  <p:cSld name="Heading and footer">
    <p:bg>
      <p:bgPr>
        <a:solidFill>
          <a:srgbClr val="FFFFFF"/>
        </a:solidFill>
        <a:effectLst/>
      </p:bgPr>
    </p:bg>
    <p:spTree>
      <p:nvGrpSpPr>
        <p:cNvPr id="1" name="Shape 130"/>
        <p:cNvGrpSpPr/>
        <p:nvPr/>
      </p:nvGrpSpPr>
      <p:grpSpPr>
        <a:xfrm>
          <a:off x="0" y="0"/>
          <a:ext cx="0" cy="0"/>
          <a:chOff x="0" y="0"/>
          <a:chExt cx="0" cy="0"/>
        </a:xfrm>
      </p:grpSpPr>
      <p:cxnSp>
        <p:nvCxnSpPr>
          <p:cNvPr id="131" name="Shape 131"/>
          <p:cNvCxnSpPr/>
          <p:nvPr/>
        </p:nvCxnSpPr>
        <p:spPr>
          <a:xfrm rot="10800000" flipH="1">
            <a:off x="1248040" y="786462"/>
            <a:ext cx="817936" cy="1"/>
          </a:xfrm>
          <a:prstGeom prst="straightConnector1">
            <a:avLst/>
          </a:prstGeom>
          <a:noFill/>
          <a:ln w="88900" cap="flat" cmpd="sng">
            <a:solidFill>
              <a:srgbClr val="000000"/>
            </a:solidFill>
            <a:prstDash val="solid"/>
            <a:miter lim="8000"/>
            <a:headEnd type="none" w="sm" len="sm"/>
            <a:tailEnd type="none" w="sm" len="sm"/>
          </a:ln>
        </p:spPr>
      </p:cxnSp>
      <p:cxnSp>
        <p:nvCxnSpPr>
          <p:cNvPr id="132" name="Shape 132"/>
          <p:cNvCxnSpPr/>
          <p:nvPr/>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sp>
        <p:nvSpPr>
          <p:cNvPr id="133" name="Shape 133"/>
          <p:cNvSpPr>
            <a:spLocks noGrp="1"/>
          </p:cNvSpPr>
          <p:nvPr>
            <p:ph type="pic" idx="2"/>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134" name="Shape 134"/>
          <p:cNvSpPr txBox="1">
            <a:spLocks noGrp="1"/>
          </p:cNvSpPr>
          <p:nvPr>
            <p:ph type="body" idx="1"/>
          </p:nvPr>
        </p:nvSpPr>
        <p:spPr>
          <a:xfrm>
            <a:off x="1242103" y="983213"/>
            <a:ext cx="10554826" cy="282224"/>
          </a:xfrm>
          <a:prstGeom prst="rect">
            <a:avLst/>
          </a:prstGeom>
          <a:noFill/>
          <a:ln>
            <a:noFill/>
          </a:ln>
        </p:spPr>
        <p:txBody>
          <a:bodyPr spcFirstLastPara="1" wrap="square" lIns="89325" tIns="89325" rIns="89325" bIns="89325" anchor="t" anchorCtr="0"/>
          <a:lstStyle>
            <a:lvl1pPr marL="649133" marR="0" lvl="0" indent="-324566" algn="l" rtl="0">
              <a:lnSpc>
                <a:spcPct val="110000"/>
              </a:lnSpc>
              <a:spcBef>
                <a:spcPts val="0"/>
              </a:spcBef>
              <a:spcAft>
                <a:spcPts val="0"/>
              </a:spcAft>
              <a:buClr>
                <a:srgbClr val="000000"/>
              </a:buClr>
              <a:buSzPts val="1400"/>
              <a:buFont typeface="Merriweather Sans"/>
              <a:buNone/>
              <a:defRPr sz="1704" b="0" i="0" u="none" strike="noStrike" cap="none">
                <a:solidFill>
                  <a:srgbClr val="000000"/>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135" name="Shape 135"/>
          <p:cNvSpPr txBox="1">
            <a:spLocks noGrp="1"/>
          </p:cNvSpPr>
          <p:nvPr>
            <p:ph type="sldNum" idx="12"/>
          </p:nvPr>
        </p:nvSpPr>
        <p:spPr>
          <a:xfrm>
            <a:off x="11454609" y="670167"/>
            <a:ext cx="278002"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24395766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1_Agenda">
  <p:cSld name="1_Agenda">
    <p:bg>
      <p:bgPr>
        <a:solidFill>
          <a:srgbClr val="FFFFFF"/>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sldNum" idx="12"/>
          </p:nvPr>
        </p:nvSpPr>
        <p:spPr>
          <a:xfrm>
            <a:off x="12007898" y="746124"/>
            <a:ext cx="366552" cy="412753"/>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6589526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p:cSld name="1_Title">
    <p:spTree>
      <p:nvGrpSpPr>
        <p:cNvPr id="1" name="Shape 146"/>
        <p:cNvGrpSpPr/>
        <p:nvPr/>
      </p:nvGrpSpPr>
      <p:grpSpPr>
        <a:xfrm>
          <a:off x="0" y="0"/>
          <a:ext cx="0" cy="0"/>
          <a:chOff x="0" y="0"/>
          <a:chExt cx="0" cy="0"/>
        </a:xfrm>
      </p:grpSpPr>
      <p:sp>
        <p:nvSpPr>
          <p:cNvPr id="147" name="Shape 147"/>
          <p:cNvSpPr txBox="1">
            <a:spLocks noGrp="1"/>
          </p:cNvSpPr>
          <p:nvPr>
            <p:ph type="sldNum" idx="12"/>
          </p:nvPr>
        </p:nvSpPr>
        <p:spPr>
          <a:xfrm>
            <a:off x="6052590" y="6649861"/>
            <a:ext cx="899621" cy="1005417"/>
          </a:xfrm>
          <a:prstGeom prst="rect">
            <a:avLst/>
          </a:prstGeom>
          <a:noFill/>
          <a:ln>
            <a:noFill/>
          </a:ln>
        </p:spPr>
        <p:txBody>
          <a:bodyPr spcFirstLastPara="1" wrap="square" lIns="49650" tIns="49650" rIns="49650" bIns="49650" anchor="t" anchorCtr="0">
            <a:noAutofit/>
          </a:bodyPr>
          <a:lstStyle>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22538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148"/>
        <p:cNvGrpSpPr/>
        <p:nvPr/>
      </p:nvGrpSpPr>
      <p:grpSpPr>
        <a:xfrm>
          <a:off x="0" y="0"/>
          <a:ext cx="0" cy="0"/>
          <a:chOff x="0" y="0"/>
          <a:chExt cx="0" cy="0"/>
        </a:xfrm>
      </p:grpSpPr>
      <p:sp>
        <p:nvSpPr>
          <p:cNvPr id="149" name="Shape 149"/>
          <p:cNvSpPr txBox="1">
            <a:spLocks noGrp="1"/>
          </p:cNvSpPr>
          <p:nvPr>
            <p:ph type="sldNum" idx="12"/>
          </p:nvPr>
        </p:nvSpPr>
        <p:spPr>
          <a:xfrm>
            <a:off x="6052590" y="6649861"/>
            <a:ext cx="899621" cy="1005417"/>
          </a:xfrm>
          <a:prstGeom prst="rect">
            <a:avLst/>
          </a:prstGeom>
          <a:noFill/>
          <a:ln>
            <a:noFill/>
          </a:ln>
        </p:spPr>
        <p:txBody>
          <a:bodyPr spcFirstLastPara="1" wrap="square" lIns="49650" tIns="49650" rIns="49650" bIns="49650" anchor="t" anchorCtr="0">
            <a:noAutofit/>
          </a:bodyPr>
          <a:lstStyle>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68053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_Title">
  <p:cSld name="2_Title">
    <p:spTree>
      <p:nvGrpSpPr>
        <p:cNvPr id="1" name="Shape 150"/>
        <p:cNvGrpSpPr/>
        <p:nvPr/>
      </p:nvGrpSpPr>
      <p:grpSpPr>
        <a:xfrm>
          <a:off x="0" y="0"/>
          <a:ext cx="0" cy="0"/>
          <a:chOff x="0" y="0"/>
          <a:chExt cx="0" cy="0"/>
        </a:xfrm>
      </p:grpSpPr>
      <p:pic>
        <p:nvPicPr>
          <p:cNvPr id="151" name="Shape 151" descr="image.png"/>
          <p:cNvPicPr preferRelativeResize="0"/>
          <p:nvPr/>
        </p:nvPicPr>
        <p:blipFill rotWithShape="1">
          <a:blip r:embed="rId2">
            <a:alphaModFix/>
          </a:blip>
          <a:srcRect/>
          <a:stretch/>
        </p:blipFill>
        <p:spPr>
          <a:xfrm>
            <a:off x="635027" y="804775"/>
            <a:ext cx="2831157" cy="304272"/>
          </a:xfrm>
          <a:prstGeom prst="rect">
            <a:avLst/>
          </a:prstGeom>
          <a:noFill/>
          <a:ln>
            <a:noFill/>
          </a:ln>
        </p:spPr>
      </p:pic>
      <p:sp>
        <p:nvSpPr>
          <p:cNvPr id="152" name="Shape 152"/>
          <p:cNvSpPr txBox="1">
            <a:spLocks noGrp="1"/>
          </p:cNvSpPr>
          <p:nvPr>
            <p:ph type="sldNum" idx="12"/>
          </p:nvPr>
        </p:nvSpPr>
        <p:spPr>
          <a:xfrm>
            <a:off x="6052590" y="6649861"/>
            <a:ext cx="899621" cy="1005417"/>
          </a:xfrm>
          <a:prstGeom prst="rect">
            <a:avLst/>
          </a:prstGeom>
          <a:noFill/>
          <a:ln>
            <a:noFill/>
          </a:ln>
        </p:spPr>
        <p:txBody>
          <a:bodyPr spcFirstLastPara="1" wrap="square" lIns="49650" tIns="49650" rIns="49650" bIns="49650" anchor="t" anchorCtr="0">
            <a:noAutofit/>
          </a:bodyPr>
          <a:lstStyle>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873211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_Title">
  <p:cSld name="3_Title">
    <p:spTree>
      <p:nvGrpSpPr>
        <p:cNvPr id="1" name="Shape 153"/>
        <p:cNvGrpSpPr/>
        <p:nvPr/>
      </p:nvGrpSpPr>
      <p:grpSpPr>
        <a:xfrm>
          <a:off x="0" y="0"/>
          <a:ext cx="0" cy="0"/>
          <a:chOff x="0" y="0"/>
          <a:chExt cx="0" cy="0"/>
        </a:xfrm>
      </p:grpSpPr>
      <p:sp>
        <p:nvSpPr>
          <p:cNvPr id="154" name="Shape 154"/>
          <p:cNvSpPr txBox="1">
            <a:spLocks noGrp="1"/>
          </p:cNvSpPr>
          <p:nvPr>
            <p:ph type="sldNum" idx="12"/>
          </p:nvPr>
        </p:nvSpPr>
        <p:spPr>
          <a:xfrm>
            <a:off x="11738893" y="637204"/>
            <a:ext cx="366552" cy="412753"/>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5821">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16667034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2_Agenda">
  <p:cSld name="2_Agenda">
    <p:bg>
      <p:bgPr>
        <a:solidFill>
          <a:srgbClr val="FFFFFF"/>
        </a:solidFill>
        <a:effectLst/>
      </p:bgPr>
    </p:bg>
    <p:spTree>
      <p:nvGrpSpPr>
        <p:cNvPr id="1" name="Shape 155"/>
        <p:cNvGrpSpPr/>
        <p:nvPr/>
      </p:nvGrpSpPr>
      <p:grpSpPr>
        <a:xfrm>
          <a:off x="0" y="0"/>
          <a:ext cx="0" cy="0"/>
          <a:chOff x="0" y="0"/>
          <a:chExt cx="0" cy="0"/>
        </a:xfrm>
      </p:grpSpPr>
      <p:cxnSp>
        <p:nvCxnSpPr>
          <p:cNvPr id="156" name="Shape 156"/>
          <p:cNvCxnSpPr/>
          <p:nvPr/>
        </p:nvCxnSpPr>
        <p:spPr>
          <a:xfrm>
            <a:off x="635027" y="67689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57" name="Shape 157"/>
          <p:cNvCxnSpPr/>
          <p:nvPr/>
        </p:nvCxnSpPr>
        <p:spPr>
          <a:xfrm>
            <a:off x="635027" y="126118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58" name="Shape 158"/>
          <p:cNvCxnSpPr/>
          <p:nvPr/>
        </p:nvCxnSpPr>
        <p:spPr>
          <a:xfrm>
            <a:off x="635027" y="67689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59" name="Shape 159"/>
          <p:cNvCxnSpPr/>
          <p:nvPr/>
        </p:nvCxnSpPr>
        <p:spPr>
          <a:xfrm>
            <a:off x="635027" y="1261182"/>
            <a:ext cx="11734748" cy="2205"/>
          </a:xfrm>
          <a:prstGeom prst="straightConnector1">
            <a:avLst/>
          </a:prstGeom>
          <a:noFill/>
          <a:ln w="9525" cap="flat" cmpd="sng">
            <a:solidFill>
              <a:srgbClr val="000000"/>
            </a:solidFill>
            <a:prstDash val="solid"/>
            <a:miter lim="8000"/>
            <a:headEnd type="none" w="sm" len="sm"/>
            <a:tailEnd type="none" w="sm" len="sm"/>
          </a:ln>
        </p:spPr>
      </p:cxnSp>
      <p:pic>
        <p:nvPicPr>
          <p:cNvPr id="160" name="Shape 160" descr="image.tiff"/>
          <p:cNvPicPr preferRelativeResize="0"/>
          <p:nvPr/>
        </p:nvPicPr>
        <p:blipFill/>
        <p:spPr>
          <a:xfrm>
            <a:off x="3395624" y="1534583"/>
            <a:ext cx="6281906" cy="5091024"/>
          </a:xfrm>
          <a:prstGeom prst="rect">
            <a:avLst/>
          </a:prstGeom>
          <a:solidFill>
            <a:srgbClr val="FFFFFF"/>
          </a:solidFill>
          <a:ln>
            <a:noFill/>
          </a:ln>
        </p:spPr>
      </p:pic>
      <p:sp>
        <p:nvSpPr>
          <p:cNvPr id="161" name="Shape 161"/>
          <p:cNvSpPr txBox="1">
            <a:spLocks noGrp="1"/>
          </p:cNvSpPr>
          <p:nvPr>
            <p:ph type="sldNum" idx="12"/>
          </p:nvPr>
        </p:nvSpPr>
        <p:spPr>
          <a:xfrm>
            <a:off x="12007898" y="746124"/>
            <a:ext cx="366552" cy="412753"/>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19841053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3_Agenda">
  <p:cSld name="3_Agenda">
    <p:bg>
      <p:bgPr>
        <a:solidFill>
          <a:srgbClr val="FFFFFF"/>
        </a:solidFill>
        <a:effectLst/>
      </p:bgPr>
    </p:bg>
    <p:spTree>
      <p:nvGrpSpPr>
        <p:cNvPr id="1" name="Shape 162"/>
        <p:cNvGrpSpPr/>
        <p:nvPr/>
      </p:nvGrpSpPr>
      <p:grpSpPr>
        <a:xfrm>
          <a:off x="0" y="0"/>
          <a:ext cx="0" cy="0"/>
          <a:chOff x="0" y="0"/>
          <a:chExt cx="0" cy="0"/>
        </a:xfrm>
      </p:grpSpPr>
      <p:cxnSp>
        <p:nvCxnSpPr>
          <p:cNvPr id="163" name="Shape 163"/>
          <p:cNvCxnSpPr/>
          <p:nvPr/>
        </p:nvCxnSpPr>
        <p:spPr>
          <a:xfrm>
            <a:off x="635027" y="67689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64" name="Shape 164"/>
          <p:cNvCxnSpPr/>
          <p:nvPr/>
        </p:nvCxnSpPr>
        <p:spPr>
          <a:xfrm>
            <a:off x="635027" y="1261182"/>
            <a:ext cx="11734748" cy="2205"/>
          </a:xfrm>
          <a:prstGeom prst="straightConnector1">
            <a:avLst/>
          </a:prstGeom>
          <a:noFill/>
          <a:ln w="9525" cap="flat" cmpd="sng">
            <a:solidFill>
              <a:srgbClr val="000000"/>
            </a:solidFill>
            <a:prstDash val="solid"/>
            <a:miter lim="8000"/>
            <a:headEnd type="none" w="sm" len="sm"/>
            <a:tailEnd type="none" w="sm" len="sm"/>
          </a:ln>
        </p:spPr>
      </p:cxnSp>
      <p:pic>
        <p:nvPicPr>
          <p:cNvPr id="165" name="Shape 165" descr="image.tiff"/>
          <p:cNvPicPr preferRelativeResize="0"/>
          <p:nvPr/>
        </p:nvPicPr>
        <p:blipFill/>
        <p:spPr>
          <a:xfrm>
            <a:off x="2802492" y="1543403"/>
            <a:ext cx="7305003" cy="5115278"/>
          </a:xfrm>
          <a:prstGeom prst="rect">
            <a:avLst/>
          </a:prstGeom>
          <a:solidFill>
            <a:srgbClr val="FFFFFF"/>
          </a:solidFill>
          <a:ln>
            <a:noFill/>
          </a:ln>
        </p:spPr>
      </p:pic>
      <p:cxnSp>
        <p:nvCxnSpPr>
          <p:cNvPr id="166" name="Shape 166"/>
          <p:cNvCxnSpPr/>
          <p:nvPr/>
        </p:nvCxnSpPr>
        <p:spPr>
          <a:xfrm>
            <a:off x="635027" y="67689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67" name="Shape 167"/>
          <p:cNvCxnSpPr/>
          <p:nvPr/>
        </p:nvCxnSpPr>
        <p:spPr>
          <a:xfrm>
            <a:off x="635027" y="1261182"/>
            <a:ext cx="11734748" cy="2205"/>
          </a:xfrm>
          <a:prstGeom prst="straightConnector1">
            <a:avLst/>
          </a:prstGeom>
          <a:noFill/>
          <a:ln w="9525" cap="flat" cmpd="sng">
            <a:solidFill>
              <a:srgbClr val="000000"/>
            </a:solidFill>
            <a:prstDash val="solid"/>
            <a:miter lim="8000"/>
            <a:headEnd type="none" w="sm" len="sm"/>
            <a:tailEnd type="none" w="sm" len="sm"/>
          </a:ln>
        </p:spPr>
      </p:cxnSp>
      <p:sp>
        <p:nvSpPr>
          <p:cNvPr id="168" name="Shape 168"/>
          <p:cNvSpPr txBox="1">
            <a:spLocks noGrp="1"/>
          </p:cNvSpPr>
          <p:nvPr>
            <p:ph type="sldNum" idx="12"/>
          </p:nvPr>
        </p:nvSpPr>
        <p:spPr>
          <a:xfrm>
            <a:off x="12007898" y="746124"/>
            <a:ext cx="366552" cy="412753"/>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12877113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4_Agenda">
  <p:cSld name="4_Agenda">
    <p:bg>
      <p:bgPr>
        <a:solidFill>
          <a:srgbClr val="FFFFFF"/>
        </a:solidFill>
        <a:effectLst/>
      </p:bgPr>
    </p:bg>
    <p:spTree>
      <p:nvGrpSpPr>
        <p:cNvPr id="1" name="Shape 169"/>
        <p:cNvGrpSpPr/>
        <p:nvPr/>
      </p:nvGrpSpPr>
      <p:grpSpPr>
        <a:xfrm>
          <a:off x="0" y="0"/>
          <a:ext cx="0" cy="0"/>
          <a:chOff x="0" y="0"/>
          <a:chExt cx="0" cy="0"/>
        </a:xfrm>
      </p:grpSpPr>
      <p:cxnSp>
        <p:nvCxnSpPr>
          <p:cNvPr id="170" name="Shape 170"/>
          <p:cNvCxnSpPr/>
          <p:nvPr/>
        </p:nvCxnSpPr>
        <p:spPr>
          <a:xfrm>
            <a:off x="635027" y="67689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71" name="Shape 171"/>
          <p:cNvCxnSpPr/>
          <p:nvPr/>
        </p:nvCxnSpPr>
        <p:spPr>
          <a:xfrm>
            <a:off x="635027" y="1261182"/>
            <a:ext cx="11734748" cy="2205"/>
          </a:xfrm>
          <a:prstGeom prst="straightConnector1">
            <a:avLst/>
          </a:prstGeom>
          <a:noFill/>
          <a:ln w="9525" cap="flat" cmpd="sng">
            <a:solidFill>
              <a:srgbClr val="000000"/>
            </a:solidFill>
            <a:prstDash val="solid"/>
            <a:miter lim="8000"/>
            <a:headEnd type="none" w="sm" len="sm"/>
            <a:tailEnd type="none" w="sm" len="sm"/>
          </a:ln>
        </p:spPr>
      </p:cxnSp>
      <p:pic>
        <p:nvPicPr>
          <p:cNvPr id="172" name="Shape 172" descr="image.tiff"/>
          <p:cNvPicPr preferRelativeResize="0"/>
          <p:nvPr/>
        </p:nvPicPr>
        <p:blipFill/>
        <p:spPr>
          <a:xfrm>
            <a:off x="3225842" y="1578680"/>
            <a:ext cx="6753765" cy="5289463"/>
          </a:xfrm>
          <a:prstGeom prst="rect">
            <a:avLst/>
          </a:prstGeom>
          <a:solidFill>
            <a:srgbClr val="FFFFFF"/>
          </a:solidFill>
          <a:ln>
            <a:noFill/>
          </a:ln>
        </p:spPr>
      </p:pic>
      <p:cxnSp>
        <p:nvCxnSpPr>
          <p:cNvPr id="173" name="Shape 173"/>
          <p:cNvCxnSpPr/>
          <p:nvPr/>
        </p:nvCxnSpPr>
        <p:spPr>
          <a:xfrm>
            <a:off x="635027" y="67689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74" name="Shape 174"/>
          <p:cNvCxnSpPr/>
          <p:nvPr/>
        </p:nvCxnSpPr>
        <p:spPr>
          <a:xfrm>
            <a:off x="635027" y="1261182"/>
            <a:ext cx="11734748" cy="2205"/>
          </a:xfrm>
          <a:prstGeom prst="straightConnector1">
            <a:avLst/>
          </a:prstGeom>
          <a:noFill/>
          <a:ln w="9525" cap="flat" cmpd="sng">
            <a:solidFill>
              <a:srgbClr val="000000"/>
            </a:solidFill>
            <a:prstDash val="solid"/>
            <a:miter lim="8000"/>
            <a:headEnd type="none" w="sm" len="sm"/>
            <a:tailEnd type="none" w="sm" len="sm"/>
          </a:ln>
        </p:spPr>
      </p:cxnSp>
      <p:sp>
        <p:nvSpPr>
          <p:cNvPr id="175" name="Shape 175"/>
          <p:cNvSpPr txBox="1">
            <a:spLocks noGrp="1"/>
          </p:cNvSpPr>
          <p:nvPr>
            <p:ph type="sldNum" idx="12"/>
          </p:nvPr>
        </p:nvSpPr>
        <p:spPr>
          <a:xfrm>
            <a:off x="12007898" y="746124"/>
            <a:ext cx="366552" cy="412753"/>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19245796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5_Agenda">
  <p:cSld name="6_Agenda">
    <p:bg>
      <p:bgPr>
        <a:solidFill>
          <a:srgbClr val="FFFFFF"/>
        </a:solidFill>
        <a:effectLst/>
      </p:bgPr>
    </p:bg>
    <p:spTree>
      <p:nvGrpSpPr>
        <p:cNvPr id="1" name="Shape 176"/>
        <p:cNvGrpSpPr/>
        <p:nvPr/>
      </p:nvGrpSpPr>
      <p:grpSpPr>
        <a:xfrm>
          <a:off x="0" y="0"/>
          <a:ext cx="0" cy="0"/>
          <a:chOff x="0" y="0"/>
          <a:chExt cx="0" cy="0"/>
        </a:xfrm>
      </p:grpSpPr>
      <p:cxnSp>
        <p:nvCxnSpPr>
          <p:cNvPr id="177" name="Shape 177"/>
          <p:cNvCxnSpPr/>
          <p:nvPr/>
        </p:nvCxnSpPr>
        <p:spPr>
          <a:xfrm>
            <a:off x="635027" y="67689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78" name="Shape 178"/>
          <p:cNvCxnSpPr/>
          <p:nvPr/>
        </p:nvCxnSpPr>
        <p:spPr>
          <a:xfrm>
            <a:off x="635027" y="1261182"/>
            <a:ext cx="11734748" cy="2205"/>
          </a:xfrm>
          <a:prstGeom prst="straightConnector1">
            <a:avLst/>
          </a:prstGeom>
          <a:noFill/>
          <a:ln w="9525" cap="flat" cmpd="sng">
            <a:solidFill>
              <a:srgbClr val="000000"/>
            </a:solidFill>
            <a:prstDash val="solid"/>
            <a:miter lim="8000"/>
            <a:headEnd type="none" w="sm" len="sm"/>
            <a:tailEnd type="none" w="sm" len="sm"/>
          </a:ln>
        </p:spPr>
      </p:cxnSp>
      <p:pic>
        <p:nvPicPr>
          <p:cNvPr id="179" name="Shape 179" descr="image.tiff"/>
          <p:cNvPicPr preferRelativeResize="0"/>
          <p:nvPr/>
        </p:nvPicPr>
        <p:blipFill/>
        <p:spPr>
          <a:xfrm>
            <a:off x="998842" y="1457413"/>
            <a:ext cx="10537461" cy="5379863"/>
          </a:xfrm>
          <a:prstGeom prst="rect">
            <a:avLst/>
          </a:prstGeom>
          <a:solidFill>
            <a:srgbClr val="FFFFFF"/>
          </a:solidFill>
          <a:ln>
            <a:noFill/>
          </a:ln>
        </p:spPr>
      </p:pic>
      <p:cxnSp>
        <p:nvCxnSpPr>
          <p:cNvPr id="180" name="Shape 180"/>
          <p:cNvCxnSpPr/>
          <p:nvPr/>
        </p:nvCxnSpPr>
        <p:spPr>
          <a:xfrm>
            <a:off x="635027" y="67689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81" name="Shape 181"/>
          <p:cNvCxnSpPr/>
          <p:nvPr/>
        </p:nvCxnSpPr>
        <p:spPr>
          <a:xfrm>
            <a:off x="635027" y="1261182"/>
            <a:ext cx="11734748" cy="2205"/>
          </a:xfrm>
          <a:prstGeom prst="straightConnector1">
            <a:avLst/>
          </a:prstGeom>
          <a:noFill/>
          <a:ln w="9525" cap="flat" cmpd="sng">
            <a:solidFill>
              <a:srgbClr val="000000"/>
            </a:solidFill>
            <a:prstDash val="solid"/>
            <a:miter lim="8000"/>
            <a:headEnd type="none" w="sm" len="sm"/>
            <a:tailEnd type="none" w="sm" len="sm"/>
          </a:ln>
        </p:spPr>
      </p:cxnSp>
      <p:sp>
        <p:nvSpPr>
          <p:cNvPr id="182" name="Shape 182"/>
          <p:cNvSpPr txBox="1">
            <a:spLocks noGrp="1"/>
          </p:cNvSpPr>
          <p:nvPr>
            <p:ph type="sldNum" idx="12"/>
          </p:nvPr>
        </p:nvSpPr>
        <p:spPr>
          <a:xfrm>
            <a:off x="12007898" y="746124"/>
            <a:ext cx="366552" cy="412753"/>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22697606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6_Agenda">
  <p:cSld name="6_Agenda">
    <p:bg>
      <p:bgPr>
        <a:solidFill>
          <a:srgbClr val="FFFFFF"/>
        </a:solidFill>
        <a:effectLst/>
      </p:bgPr>
    </p:bg>
    <p:spTree>
      <p:nvGrpSpPr>
        <p:cNvPr id="1" name="Shape 183"/>
        <p:cNvGrpSpPr/>
        <p:nvPr/>
      </p:nvGrpSpPr>
      <p:grpSpPr>
        <a:xfrm>
          <a:off x="0" y="0"/>
          <a:ext cx="0" cy="0"/>
          <a:chOff x="0" y="0"/>
          <a:chExt cx="0" cy="0"/>
        </a:xfrm>
      </p:grpSpPr>
      <p:cxnSp>
        <p:nvCxnSpPr>
          <p:cNvPr id="184" name="Shape 184"/>
          <p:cNvCxnSpPr/>
          <p:nvPr/>
        </p:nvCxnSpPr>
        <p:spPr>
          <a:xfrm>
            <a:off x="635027" y="67689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85" name="Shape 185"/>
          <p:cNvCxnSpPr/>
          <p:nvPr/>
        </p:nvCxnSpPr>
        <p:spPr>
          <a:xfrm>
            <a:off x="635027" y="126118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86" name="Shape 186"/>
          <p:cNvCxnSpPr/>
          <p:nvPr/>
        </p:nvCxnSpPr>
        <p:spPr>
          <a:xfrm flipH="1">
            <a:off x="630617" y="2892779"/>
            <a:ext cx="3755032" cy="2205"/>
          </a:xfrm>
          <a:prstGeom prst="straightConnector1">
            <a:avLst/>
          </a:prstGeom>
          <a:noFill/>
          <a:ln w="9525" cap="flat" cmpd="sng">
            <a:solidFill>
              <a:srgbClr val="000000"/>
            </a:solidFill>
            <a:prstDash val="solid"/>
            <a:round/>
            <a:headEnd type="none" w="sm" len="sm"/>
            <a:tailEnd type="none" w="sm" len="sm"/>
          </a:ln>
        </p:spPr>
      </p:cxnSp>
      <p:cxnSp>
        <p:nvCxnSpPr>
          <p:cNvPr id="187" name="Shape 187"/>
          <p:cNvCxnSpPr/>
          <p:nvPr/>
        </p:nvCxnSpPr>
        <p:spPr>
          <a:xfrm>
            <a:off x="4703160" y="2897189"/>
            <a:ext cx="7322642" cy="2205"/>
          </a:xfrm>
          <a:prstGeom prst="straightConnector1">
            <a:avLst/>
          </a:prstGeom>
          <a:noFill/>
          <a:ln w="9525" cap="flat" cmpd="sng">
            <a:solidFill>
              <a:srgbClr val="000000"/>
            </a:solidFill>
            <a:prstDash val="solid"/>
            <a:round/>
            <a:headEnd type="none" w="sm" len="sm"/>
            <a:tailEnd type="none" w="sm" len="sm"/>
          </a:ln>
        </p:spPr>
      </p:cxnSp>
      <p:cxnSp>
        <p:nvCxnSpPr>
          <p:cNvPr id="188" name="Shape 188"/>
          <p:cNvCxnSpPr/>
          <p:nvPr/>
        </p:nvCxnSpPr>
        <p:spPr>
          <a:xfrm flipH="1">
            <a:off x="630617" y="5080001"/>
            <a:ext cx="3755032" cy="2205"/>
          </a:xfrm>
          <a:prstGeom prst="straightConnector1">
            <a:avLst/>
          </a:prstGeom>
          <a:noFill/>
          <a:ln w="9525" cap="flat" cmpd="sng">
            <a:solidFill>
              <a:srgbClr val="000000"/>
            </a:solidFill>
            <a:prstDash val="solid"/>
            <a:round/>
            <a:headEnd type="none" w="sm" len="sm"/>
            <a:tailEnd type="none" w="sm" len="sm"/>
          </a:ln>
        </p:spPr>
      </p:cxnSp>
      <p:cxnSp>
        <p:nvCxnSpPr>
          <p:cNvPr id="189" name="Shape 189"/>
          <p:cNvCxnSpPr/>
          <p:nvPr/>
        </p:nvCxnSpPr>
        <p:spPr>
          <a:xfrm flipH="1">
            <a:off x="4683316" y="5071181"/>
            <a:ext cx="7322642" cy="2205"/>
          </a:xfrm>
          <a:prstGeom prst="straightConnector1">
            <a:avLst/>
          </a:prstGeom>
          <a:noFill/>
          <a:ln w="9525" cap="flat" cmpd="sng">
            <a:solidFill>
              <a:srgbClr val="000000"/>
            </a:solidFill>
            <a:prstDash val="solid"/>
            <a:round/>
            <a:headEnd type="none" w="sm" len="sm"/>
            <a:tailEnd type="none" w="sm" len="sm"/>
          </a:ln>
        </p:spPr>
      </p:cxnSp>
      <p:sp>
        <p:nvSpPr>
          <p:cNvPr id="190" name="Shape 190"/>
          <p:cNvSpPr txBox="1">
            <a:spLocks noGrp="1"/>
          </p:cNvSpPr>
          <p:nvPr>
            <p:ph type="sldNum" idx="12"/>
          </p:nvPr>
        </p:nvSpPr>
        <p:spPr>
          <a:xfrm>
            <a:off x="12007898" y="746124"/>
            <a:ext cx="366552" cy="412753"/>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26430382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7_Agenda">
  <p:cSld name="7_Agenda">
    <p:bg>
      <p:bgPr>
        <a:solidFill>
          <a:srgbClr val="FFFFFF"/>
        </a:solidFill>
        <a:effectLst/>
      </p:bgPr>
    </p:bg>
    <p:spTree>
      <p:nvGrpSpPr>
        <p:cNvPr id="1" name="Shape 191"/>
        <p:cNvGrpSpPr/>
        <p:nvPr/>
      </p:nvGrpSpPr>
      <p:grpSpPr>
        <a:xfrm>
          <a:off x="0" y="0"/>
          <a:ext cx="0" cy="0"/>
          <a:chOff x="0" y="0"/>
          <a:chExt cx="0" cy="0"/>
        </a:xfrm>
      </p:grpSpPr>
      <p:cxnSp>
        <p:nvCxnSpPr>
          <p:cNvPr id="192" name="Shape 192"/>
          <p:cNvCxnSpPr/>
          <p:nvPr/>
        </p:nvCxnSpPr>
        <p:spPr>
          <a:xfrm>
            <a:off x="635027" y="67689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93" name="Shape 193"/>
          <p:cNvCxnSpPr/>
          <p:nvPr/>
        </p:nvCxnSpPr>
        <p:spPr>
          <a:xfrm>
            <a:off x="635027" y="1261182"/>
            <a:ext cx="11734748" cy="2205"/>
          </a:xfrm>
          <a:prstGeom prst="straightConnector1">
            <a:avLst/>
          </a:prstGeom>
          <a:noFill/>
          <a:ln w="9525" cap="flat" cmpd="sng">
            <a:solidFill>
              <a:srgbClr val="000000"/>
            </a:solidFill>
            <a:prstDash val="solid"/>
            <a:miter lim="8000"/>
            <a:headEnd type="none" w="sm" len="sm"/>
            <a:tailEnd type="none" w="sm" len="sm"/>
          </a:ln>
        </p:spPr>
      </p:cxnSp>
      <p:cxnSp>
        <p:nvCxnSpPr>
          <p:cNvPr id="194" name="Shape 194"/>
          <p:cNvCxnSpPr/>
          <p:nvPr/>
        </p:nvCxnSpPr>
        <p:spPr>
          <a:xfrm flipH="1">
            <a:off x="8568440" y="2892779"/>
            <a:ext cx="3755032" cy="2205"/>
          </a:xfrm>
          <a:prstGeom prst="straightConnector1">
            <a:avLst/>
          </a:prstGeom>
          <a:noFill/>
          <a:ln w="9525" cap="flat" cmpd="sng">
            <a:solidFill>
              <a:srgbClr val="000000"/>
            </a:solidFill>
            <a:prstDash val="solid"/>
            <a:round/>
            <a:headEnd type="none" w="sm" len="sm"/>
            <a:tailEnd type="none" w="sm" len="sm"/>
          </a:ln>
        </p:spPr>
      </p:cxnSp>
      <p:cxnSp>
        <p:nvCxnSpPr>
          <p:cNvPr id="195" name="Shape 195"/>
          <p:cNvCxnSpPr/>
          <p:nvPr/>
        </p:nvCxnSpPr>
        <p:spPr>
          <a:xfrm>
            <a:off x="661486" y="2892779"/>
            <a:ext cx="7640155" cy="2205"/>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a:spLocks noGrp="1"/>
          </p:cNvSpPr>
          <p:nvPr>
            <p:ph type="sldNum" idx="12"/>
          </p:nvPr>
        </p:nvSpPr>
        <p:spPr>
          <a:xfrm>
            <a:off x="12007898" y="746124"/>
            <a:ext cx="366552" cy="412753"/>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3124"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26154722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4_Title">
  <p:cSld name="4_Title">
    <p:spTree>
      <p:nvGrpSpPr>
        <p:cNvPr id="1" name="Shape 197"/>
        <p:cNvGrpSpPr/>
        <p:nvPr/>
      </p:nvGrpSpPr>
      <p:grpSpPr>
        <a:xfrm>
          <a:off x="0" y="0"/>
          <a:ext cx="0" cy="0"/>
          <a:chOff x="0" y="0"/>
          <a:chExt cx="0" cy="0"/>
        </a:xfrm>
      </p:grpSpPr>
      <p:pic>
        <p:nvPicPr>
          <p:cNvPr id="198" name="Shape 198" descr="image.png"/>
          <p:cNvPicPr preferRelativeResize="0"/>
          <p:nvPr/>
        </p:nvPicPr>
        <p:blipFill rotWithShape="1">
          <a:blip r:embed="rId2">
            <a:alphaModFix/>
          </a:blip>
          <a:srcRect/>
          <a:stretch/>
        </p:blipFill>
        <p:spPr>
          <a:xfrm>
            <a:off x="635027" y="804775"/>
            <a:ext cx="2831157" cy="304272"/>
          </a:xfrm>
          <a:prstGeom prst="rect">
            <a:avLst/>
          </a:prstGeom>
          <a:noFill/>
          <a:ln>
            <a:noFill/>
          </a:ln>
        </p:spPr>
      </p:pic>
      <p:sp>
        <p:nvSpPr>
          <p:cNvPr id="199" name="Shape 199"/>
          <p:cNvSpPr txBox="1">
            <a:spLocks noGrp="1"/>
          </p:cNvSpPr>
          <p:nvPr>
            <p:ph type="sldNum" idx="12"/>
          </p:nvPr>
        </p:nvSpPr>
        <p:spPr>
          <a:xfrm>
            <a:off x="6052590" y="6649861"/>
            <a:ext cx="899621" cy="1005417"/>
          </a:xfrm>
          <a:prstGeom prst="rect">
            <a:avLst/>
          </a:prstGeom>
          <a:noFill/>
          <a:ln>
            <a:noFill/>
          </a:ln>
        </p:spPr>
        <p:txBody>
          <a:bodyPr spcFirstLastPara="1" wrap="square" lIns="49650" tIns="49650" rIns="49650" bIns="49650" anchor="t" anchorCtr="0">
            <a:noAutofit/>
          </a:bodyPr>
          <a:lstStyle>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750555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5_Title">
  <p:cSld name="5_Title">
    <p:spTree>
      <p:nvGrpSpPr>
        <p:cNvPr id="1" name="Shape 200"/>
        <p:cNvGrpSpPr/>
        <p:nvPr/>
      </p:nvGrpSpPr>
      <p:grpSpPr>
        <a:xfrm>
          <a:off x="0" y="0"/>
          <a:ext cx="0" cy="0"/>
          <a:chOff x="0" y="0"/>
          <a:chExt cx="0" cy="0"/>
        </a:xfrm>
      </p:grpSpPr>
      <p:sp>
        <p:nvSpPr>
          <p:cNvPr id="201" name="Shape 201"/>
          <p:cNvSpPr txBox="1">
            <a:spLocks noGrp="1"/>
          </p:cNvSpPr>
          <p:nvPr>
            <p:ph type="sldNum" idx="12"/>
          </p:nvPr>
        </p:nvSpPr>
        <p:spPr>
          <a:xfrm>
            <a:off x="11738893" y="637204"/>
            <a:ext cx="366552" cy="412753"/>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5821">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4109368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3_Title copy">
  <p:cSld name="3_Title copy">
    <p:spTree>
      <p:nvGrpSpPr>
        <p:cNvPr id="1" name="Shape 202"/>
        <p:cNvGrpSpPr/>
        <p:nvPr/>
      </p:nvGrpSpPr>
      <p:grpSpPr>
        <a:xfrm>
          <a:off x="0" y="0"/>
          <a:ext cx="0" cy="0"/>
          <a:chOff x="0" y="0"/>
          <a:chExt cx="0" cy="0"/>
        </a:xfrm>
      </p:grpSpPr>
      <p:sp>
        <p:nvSpPr>
          <p:cNvPr id="203" name="Shape 203"/>
          <p:cNvSpPr txBox="1">
            <a:spLocks noGrp="1"/>
          </p:cNvSpPr>
          <p:nvPr>
            <p:ph type="sldNum" idx="12"/>
          </p:nvPr>
        </p:nvSpPr>
        <p:spPr>
          <a:xfrm>
            <a:off x="11738893" y="637204"/>
            <a:ext cx="366552" cy="412753"/>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5821">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32894044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3_Title copy 1">
  <p:cSld name="3_Title copy 1">
    <p:spTree>
      <p:nvGrpSpPr>
        <p:cNvPr id="1" name="Shape 204"/>
        <p:cNvGrpSpPr/>
        <p:nvPr/>
      </p:nvGrpSpPr>
      <p:grpSpPr>
        <a:xfrm>
          <a:off x="0" y="0"/>
          <a:ext cx="0" cy="0"/>
          <a:chOff x="0" y="0"/>
          <a:chExt cx="0" cy="0"/>
        </a:xfrm>
      </p:grpSpPr>
      <p:sp>
        <p:nvSpPr>
          <p:cNvPr id="205" name="Shape 205"/>
          <p:cNvSpPr txBox="1">
            <a:spLocks noGrp="1"/>
          </p:cNvSpPr>
          <p:nvPr>
            <p:ph type="sldNum" idx="12"/>
          </p:nvPr>
        </p:nvSpPr>
        <p:spPr>
          <a:xfrm>
            <a:off x="11738893" y="637204"/>
            <a:ext cx="366552" cy="412753"/>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5821">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16319131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_Title copy">
  <p:cSld name="2_Title copy">
    <p:spTree>
      <p:nvGrpSpPr>
        <p:cNvPr id="1" name="Shape 206"/>
        <p:cNvGrpSpPr/>
        <p:nvPr/>
      </p:nvGrpSpPr>
      <p:grpSpPr>
        <a:xfrm>
          <a:off x="0" y="0"/>
          <a:ext cx="0" cy="0"/>
          <a:chOff x="0" y="0"/>
          <a:chExt cx="0" cy="0"/>
        </a:xfrm>
      </p:grpSpPr>
      <p:sp>
        <p:nvSpPr>
          <p:cNvPr id="207" name="Shape 207"/>
          <p:cNvSpPr txBox="1">
            <a:spLocks noGrp="1"/>
          </p:cNvSpPr>
          <p:nvPr>
            <p:ph type="sldNum" idx="12"/>
          </p:nvPr>
        </p:nvSpPr>
        <p:spPr>
          <a:xfrm>
            <a:off x="11738893" y="637204"/>
            <a:ext cx="366552" cy="412753"/>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5821">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24802850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_Title copy 1">
  <p:cSld name="2_Title copy 1">
    <p:spTree>
      <p:nvGrpSpPr>
        <p:cNvPr id="1" name="Shape 208"/>
        <p:cNvGrpSpPr/>
        <p:nvPr/>
      </p:nvGrpSpPr>
      <p:grpSpPr>
        <a:xfrm>
          <a:off x="0" y="0"/>
          <a:ext cx="0" cy="0"/>
          <a:chOff x="0" y="0"/>
          <a:chExt cx="0" cy="0"/>
        </a:xfrm>
      </p:grpSpPr>
      <p:sp>
        <p:nvSpPr>
          <p:cNvPr id="209" name="Shape 209"/>
          <p:cNvSpPr txBox="1">
            <a:spLocks noGrp="1"/>
          </p:cNvSpPr>
          <p:nvPr>
            <p:ph type="sldNum" idx="12"/>
          </p:nvPr>
        </p:nvSpPr>
        <p:spPr>
          <a:xfrm>
            <a:off x="11738893" y="637204"/>
            <a:ext cx="366552" cy="412753"/>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Font typeface="Arial"/>
              <a:buNone/>
              <a:defRPr sz="3124"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5821">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86915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Body copy – bulleted rev">
  <p:cSld name="Body copy – bulleted rev">
    <p:spTree>
      <p:nvGrpSpPr>
        <p:cNvPr id="1" name="Shape 210"/>
        <p:cNvGrpSpPr/>
        <p:nvPr/>
      </p:nvGrpSpPr>
      <p:grpSpPr>
        <a:xfrm>
          <a:off x="0" y="0"/>
          <a:ext cx="0" cy="0"/>
          <a:chOff x="0" y="0"/>
          <a:chExt cx="0" cy="0"/>
        </a:xfrm>
      </p:grpSpPr>
      <p:cxnSp>
        <p:nvCxnSpPr>
          <p:cNvPr id="211" name="Shape 211"/>
          <p:cNvCxnSpPr/>
          <p:nvPr/>
        </p:nvCxnSpPr>
        <p:spPr>
          <a:xfrm rot="10800000" flipH="1">
            <a:off x="1248040" y="786462"/>
            <a:ext cx="817936" cy="1"/>
          </a:xfrm>
          <a:prstGeom prst="straightConnector1">
            <a:avLst/>
          </a:prstGeom>
          <a:noFill/>
          <a:ln w="88900" cap="flat" cmpd="sng">
            <a:solidFill>
              <a:srgbClr val="FFFFFF"/>
            </a:solidFill>
            <a:prstDash val="solid"/>
            <a:miter lim="8000"/>
            <a:headEnd type="none" w="sm" len="sm"/>
            <a:tailEnd type="none" w="sm" len="sm"/>
          </a:ln>
        </p:spPr>
      </p:cxnSp>
      <p:cxnSp>
        <p:nvCxnSpPr>
          <p:cNvPr id="212" name="Shape 212"/>
          <p:cNvCxnSpPr/>
          <p:nvPr/>
        </p:nvCxnSpPr>
        <p:spPr>
          <a:xfrm>
            <a:off x="1232991" y="6739244"/>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213" name="Shape 213"/>
          <p:cNvSpPr txBox="1">
            <a:spLocks noGrp="1"/>
          </p:cNvSpPr>
          <p:nvPr>
            <p:ph type="body" idx="1"/>
          </p:nvPr>
        </p:nvSpPr>
        <p:spPr>
          <a:xfrm>
            <a:off x="1242103" y="981272"/>
            <a:ext cx="5146192" cy="264585"/>
          </a:xfrm>
          <a:prstGeom prst="rect">
            <a:avLst/>
          </a:prstGeom>
          <a:noFill/>
          <a:ln>
            <a:noFill/>
          </a:ln>
        </p:spPr>
        <p:txBody>
          <a:bodyPr spcFirstLastPara="1" wrap="square" lIns="89325" tIns="89325" rIns="89325" bIns="89325" anchor="t" anchorCtr="0"/>
          <a:lstStyle>
            <a:lvl1pPr marL="649133" marR="0" lvl="0" indent="-324566" algn="l" rtl="0">
              <a:lnSpc>
                <a:spcPct val="110000"/>
              </a:lnSpc>
              <a:spcBef>
                <a:spcPts val="0"/>
              </a:spcBef>
              <a:spcAft>
                <a:spcPts val="0"/>
              </a:spcAft>
              <a:buClr>
                <a:srgbClr val="FFFFFF"/>
              </a:buClr>
              <a:buSzPts val="1400"/>
              <a:buFont typeface="Merriweather Sans"/>
              <a:buNone/>
              <a:defRPr sz="1704"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14" name="Shape 214"/>
          <p:cNvSpPr txBox="1">
            <a:spLocks noGrp="1"/>
          </p:cNvSpPr>
          <p:nvPr>
            <p:ph type="body" idx="2"/>
          </p:nvPr>
        </p:nvSpPr>
        <p:spPr>
          <a:xfrm>
            <a:off x="1253514" y="1757165"/>
            <a:ext cx="8717716" cy="1857376"/>
          </a:xfrm>
          <a:prstGeom prst="rect">
            <a:avLst/>
          </a:prstGeom>
          <a:noFill/>
          <a:ln>
            <a:noFill/>
          </a:ln>
        </p:spPr>
        <p:txBody>
          <a:bodyPr spcFirstLastPara="1" wrap="square" lIns="89325" tIns="89325" rIns="89325" bIns="89325" anchor="t" anchorCtr="0"/>
          <a:lstStyle>
            <a:lvl1pPr marL="649133" marR="0" lvl="0" indent="-459802" algn="l" rtl="0">
              <a:lnSpc>
                <a:spcPct val="110000"/>
              </a:lnSpc>
              <a:spcBef>
                <a:spcPts val="710"/>
              </a:spcBef>
              <a:spcAft>
                <a:spcPts val="0"/>
              </a:spcAft>
              <a:buClr>
                <a:srgbClr val="FFFFFF"/>
              </a:buClr>
              <a:buSzPts val="1500"/>
              <a:buFont typeface="Merriweather Sans"/>
              <a:buChar char="‣"/>
              <a:defRPr sz="2556" b="0" i="0" u="none" strike="noStrike" cap="none">
                <a:solidFill>
                  <a:srgbClr val="FFFFFF"/>
                </a:solidFill>
                <a:latin typeface="Arial"/>
                <a:ea typeface="Arial"/>
                <a:cs typeface="Arial"/>
                <a:sym typeface="Arial"/>
              </a:defRPr>
            </a:lvl1pPr>
            <a:lvl2pPr marL="1298265" marR="0" lvl="1" indent="-441771" algn="l" rtl="0">
              <a:lnSpc>
                <a:spcPct val="110000"/>
              </a:lnSpc>
              <a:spcBef>
                <a:spcPts val="710"/>
              </a:spcBef>
              <a:spcAft>
                <a:spcPts val="0"/>
              </a:spcAft>
              <a:buClr>
                <a:srgbClr val="FFFFFF"/>
              </a:buClr>
              <a:buSzPts val="1300"/>
              <a:buFont typeface="Merriweather Sans"/>
              <a:buChar char="•"/>
              <a:defRPr sz="2556" b="0" i="0" u="none" strike="noStrike" cap="none">
                <a:solidFill>
                  <a:srgbClr val="FFFFFF"/>
                </a:solidFill>
                <a:latin typeface="Arial"/>
                <a:ea typeface="Arial"/>
                <a:cs typeface="Arial"/>
                <a:sym typeface="Arial"/>
              </a:defRPr>
            </a:lvl2pPr>
            <a:lvl3pPr marL="1947398" marR="0" lvl="2" indent="-441771" algn="l" rtl="0">
              <a:lnSpc>
                <a:spcPct val="110000"/>
              </a:lnSpc>
              <a:spcBef>
                <a:spcPts val="710"/>
              </a:spcBef>
              <a:spcAft>
                <a:spcPts val="0"/>
              </a:spcAft>
              <a:buClr>
                <a:srgbClr val="FFFFFF"/>
              </a:buClr>
              <a:buSzPts val="1300"/>
              <a:buFont typeface="Merriweather Sans"/>
              <a:buChar char="•"/>
              <a:defRPr sz="2556" b="0" i="0" u="none" strike="noStrike" cap="none">
                <a:solidFill>
                  <a:srgbClr val="FFFFFF"/>
                </a:solidFill>
                <a:latin typeface="Arial"/>
                <a:ea typeface="Arial"/>
                <a:cs typeface="Arial"/>
                <a:sym typeface="Arial"/>
              </a:defRPr>
            </a:lvl3pPr>
            <a:lvl4pPr marL="2596530" marR="0" lvl="3" indent="-441771" algn="l" rtl="0">
              <a:lnSpc>
                <a:spcPct val="110000"/>
              </a:lnSpc>
              <a:spcBef>
                <a:spcPts val="710"/>
              </a:spcBef>
              <a:spcAft>
                <a:spcPts val="0"/>
              </a:spcAft>
              <a:buClr>
                <a:srgbClr val="FFFFFF"/>
              </a:buClr>
              <a:buSzPts val="1300"/>
              <a:buFont typeface="Merriweather Sans"/>
              <a:buChar char="•"/>
              <a:defRPr sz="2556"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15" name="Shape 215"/>
          <p:cNvSpPr txBox="1">
            <a:spLocks noGrp="1"/>
          </p:cNvSpPr>
          <p:nvPr>
            <p:ph type="body" idx="3"/>
          </p:nvPr>
        </p:nvSpPr>
        <p:spPr>
          <a:xfrm>
            <a:off x="1253514"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127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16" name="Shape 216"/>
          <p:cNvSpPr>
            <a:spLocks noGrp="1"/>
          </p:cNvSpPr>
          <p:nvPr>
            <p:ph type="pic" idx="4"/>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17" name="Shape 217"/>
          <p:cNvSpPr txBox="1">
            <a:spLocks noGrp="1"/>
          </p:cNvSpPr>
          <p:nvPr>
            <p:ph type="sldNum" idx="12"/>
          </p:nvPr>
        </p:nvSpPr>
        <p:spPr>
          <a:xfrm>
            <a:off x="11454609" y="481330"/>
            <a:ext cx="520326"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3382466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GA location map">
  <p:cSld name="GA location map">
    <p:bg>
      <p:bgPr>
        <a:solidFill>
          <a:srgbClr val="FFFFFF"/>
        </a:solidFill>
        <a:effectLst/>
      </p:bgPr>
    </p:bg>
    <p:spTree>
      <p:nvGrpSpPr>
        <p:cNvPr id="1" name="Shape 218"/>
        <p:cNvGrpSpPr/>
        <p:nvPr/>
      </p:nvGrpSpPr>
      <p:grpSpPr>
        <a:xfrm>
          <a:off x="0" y="0"/>
          <a:ext cx="0" cy="0"/>
          <a:chOff x="0" y="0"/>
          <a:chExt cx="0" cy="0"/>
        </a:xfrm>
      </p:grpSpPr>
      <p:cxnSp>
        <p:nvCxnSpPr>
          <p:cNvPr id="219" name="Shape 219"/>
          <p:cNvCxnSpPr/>
          <p:nvPr/>
        </p:nvCxnSpPr>
        <p:spPr>
          <a:xfrm rot="10800000" flipH="1">
            <a:off x="1248040" y="786462"/>
            <a:ext cx="817936" cy="1"/>
          </a:xfrm>
          <a:prstGeom prst="straightConnector1">
            <a:avLst/>
          </a:prstGeom>
          <a:noFill/>
          <a:ln w="88900" cap="flat" cmpd="sng">
            <a:solidFill>
              <a:srgbClr val="000000"/>
            </a:solidFill>
            <a:prstDash val="solid"/>
            <a:miter lim="8000"/>
            <a:headEnd type="none" w="sm" len="sm"/>
            <a:tailEnd type="none" w="sm" len="sm"/>
          </a:ln>
        </p:spPr>
      </p:cxnSp>
      <p:cxnSp>
        <p:nvCxnSpPr>
          <p:cNvPr id="220" name="Shape 220"/>
          <p:cNvCxnSpPr/>
          <p:nvPr/>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sp>
        <p:nvSpPr>
          <p:cNvPr id="221" name="Shape 221"/>
          <p:cNvSpPr txBox="1"/>
          <p:nvPr/>
        </p:nvSpPr>
        <p:spPr>
          <a:xfrm>
            <a:off x="1242103" y="981272"/>
            <a:ext cx="5146192" cy="264585"/>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Font typeface="Merriweather Sans"/>
              <a:buNone/>
            </a:pPr>
            <a:r>
              <a:rPr lang="en" sz="1704" b="0" i="0" u="none" strike="noStrike" cap="none">
                <a:solidFill>
                  <a:srgbClr val="000000"/>
                </a:solidFill>
                <a:latin typeface="Arial"/>
                <a:ea typeface="Arial"/>
                <a:cs typeface="Arial"/>
                <a:sym typeface="Arial"/>
              </a:rPr>
              <a:t>General Assembly campus locations</a:t>
            </a:r>
            <a:endParaRPr sz="1988"/>
          </a:p>
        </p:txBody>
      </p:sp>
      <p:pic>
        <p:nvPicPr>
          <p:cNvPr id="222" name="Shape 222" descr="svg&gt;.pdf"/>
          <p:cNvPicPr preferRelativeResize="0"/>
          <p:nvPr/>
        </p:nvPicPr>
        <p:blipFill rotWithShape="1">
          <a:blip r:embed="rId2">
            <a:alphaModFix/>
          </a:blip>
          <a:srcRect/>
          <a:stretch/>
        </p:blipFill>
        <p:spPr>
          <a:xfrm>
            <a:off x="1264923" y="1541382"/>
            <a:ext cx="10512893" cy="4746626"/>
          </a:xfrm>
          <a:prstGeom prst="rect">
            <a:avLst/>
          </a:prstGeom>
          <a:noFill/>
          <a:ln>
            <a:noFill/>
          </a:ln>
        </p:spPr>
      </p:pic>
      <p:sp>
        <p:nvSpPr>
          <p:cNvPr id="223" name="Shape 223"/>
          <p:cNvSpPr txBox="1">
            <a:spLocks noGrp="1"/>
          </p:cNvSpPr>
          <p:nvPr>
            <p:ph type="body" idx="1"/>
          </p:nvPr>
        </p:nvSpPr>
        <p:spPr>
          <a:xfrm>
            <a:off x="1253514"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000000"/>
              </a:buClr>
              <a:buSzPts val="1400"/>
              <a:buFont typeface="Arial"/>
              <a:buNone/>
              <a:defRPr sz="1278" b="0" i="0" u="none" strike="noStrike" cap="none">
                <a:solidFill>
                  <a:srgbClr val="000000"/>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24" name="Shape 224"/>
          <p:cNvSpPr>
            <a:spLocks noGrp="1"/>
          </p:cNvSpPr>
          <p:nvPr>
            <p:ph type="pic" idx="2"/>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25" name="Shape 225"/>
          <p:cNvSpPr txBox="1">
            <a:spLocks noGrp="1"/>
          </p:cNvSpPr>
          <p:nvPr>
            <p:ph type="sldNum" idx="12"/>
          </p:nvPr>
        </p:nvSpPr>
        <p:spPr>
          <a:xfrm>
            <a:off x="11454609" y="670167"/>
            <a:ext cx="278002"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39812749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Divider – rev">
  <p:cSld name="1_Divider – rev">
    <p:spTree>
      <p:nvGrpSpPr>
        <p:cNvPr id="1" name="Shape 226"/>
        <p:cNvGrpSpPr/>
        <p:nvPr/>
      </p:nvGrpSpPr>
      <p:grpSpPr>
        <a:xfrm>
          <a:off x="0" y="0"/>
          <a:ext cx="0" cy="0"/>
          <a:chOff x="0" y="0"/>
          <a:chExt cx="0" cy="0"/>
        </a:xfrm>
      </p:grpSpPr>
      <p:cxnSp>
        <p:nvCxnSpPr>
          <p:cNvPr id="227" name="Shape 227"/>
          <p:cNvCxnSpPr/>
          <p:nvPr/>
        </p:nvCxnSpPr>
        <p:spPr>
          <a:xfrm rot="10800000" flipH="1">
            <a:off x="1230132" y="780628"/>
            <a:ext cx="10546630" cy="1"/>
          </a:xfrm>
          <a:prstGeom prst="straightConnector1">
            <a:avLst/>
          </a:prstGeom>
          <a:noFill/>
          <a:ln w="114300" cap="flat" cmpd="sng">
            <a:solidFill>
              <a:srgbClr val="FFFFFF"/>
            </a:solidFill>
            <a:prstDash val="solid"/>
            <a:miter lim="8000"/>
            <a:headEnd type="none" w="sm" len="sm"/>
            <a:tailEnd type="none" w="sm" len="sm"/>
          </a:ln>
        </p:spPr>
      </p:cxnSp>
      <p:cxnSp>
        <p:nvCxnSpPr>
          <p:cNvPr id="228" name="Shape 228"/>
          <p:cNvCxnSpPr/>
          <p:nvPr/>
        </p:nvCxnSpPr>
        <p:spPr>
          <a:xfrm>
            <a:off x="1232991" y="6739244"/>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229" name="Shape 229"/>
          <p:cNvSpPr txBox="1">
            <a:spLocks noGrp="1"/>
          </p:cNvSpPr>
          <p:nvPr>
            <p:ph type="body" idx="1"/>
          </p:nvPr>
        </p:nvSpPr>
        <p:spPr>
          <a:xfrm>
            <a:off x="1230692" y="1061145"/>
            <a:ext cx="10543417" cy="1270002"/>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9655"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30" name="Shape 230"/>
          <p:cNvSpPr txBox="1">
            <a:spLocks noGrp="1"/>
          </p:cNvSpPr>
          <p:nvPr>
            <p:ph type="body" idx="2"/>
          </p:nvPr>
        </p:nvSpPr>
        <p:spPr>
          <a:xfrm>
            <a:off x="1253514"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127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31" name="Shape 231"/>
          <p:cNvSpPr>
            <a:spLocks noGrp="1"/>
          </p:cNvSpPr>
          <p:nvPr>
            <p:ph type="pic" idx="3"/>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32" name="Shape 232"/>
          <p:cNvSpPr txBox="1">
            <a:spLocks noGrp="1"/>
          </p:cNvSpPr>
          <p:nvPr>
            <p:ph type="sldNum" idx="12"/>
          </p:nvPr>
        </p:nvSpPr>
        <p:spPr>
          <a:xfrm>
            <a:off x="11454609" y="481330"/>
            <a:ext cx="520326"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19328724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Agenda">
  <p:cSld name="8_Agenda">
    <p:bg>
      <p:bgPr>
        <a:solidFill>
          <a:srgbClr val="FFFFFF"/>
        </a:solidFill>
        <a:effectLst/>
      </p:bgPr>
    </p:bg>
    <p:spTree>
      <p:nvGrpSpPr>
        <p:cNvPr id="1" name="Shape 233"/>
        <p:cNvGrpSpPr/>
        <p:nvPr/>
      </p:nvGrpSpPr>
      <p:grpSpPr>
        <a:xfrm>
          <a:off x="0" y="0"/>
          <a:ext cx="0" cy="0"/>
          <a:chOff x="0" y="0"/>
          <a:chExt cx="0" cy="0"/>
        </a:xfrm>
      </p:grpSpPr>
      <p:cxnSp>
        <p:nvCxnSpPr>
          <p:cNvPr id="234" name="Shape 234"/>
          <p:cNvCxnSpPr/>
          <p:nvPr/>
        </p:nvCxnSpPr>
        <p:spPr>
          <a:xfrm>
            <a:off x="1230691" y="676892"/>
            <a:ext cx="10543369" cy="2205"/>
          </a:xfrm>
          <a:prstGeom prst="straightConnector1">
            <a:avLst/>
          </a:prstGeom>
          <a:noFill/>
          <a:ln w="9525" cap="flat" cmpd="sng">
            <a:solidFill>
              <a:srgbClr val="000000"/>
            </a:solidFill>
            <a:prstDash val="solid"/>
            <a:miter lim="8000"/>
            <a:headEnd type="none" w="sm" len="sm"/>
            <a:tailEnd type="none" w="sm" len="sm"/>
          </a:ln>
        </p:spPr>
      </p:cxnSp>
      <p:cxnSp>
        <p:nvCxnSpPr>
          <p:cNvPr id="235" name="Shape 235"/>
          <p:cNvCxnSpPr/>
          <p:nvPr/>
        </p:nvCxnSpPr>
        <p:spPr>
          <a:xfrm>
            <a:off x="1230691" y="1261180"/>
            <a:ext cx="10543369" cy="2206"/>
          </a:xfrm>
          <a:prstGeom prst="straightConnector1">
            <a:avLst/>
          </a:prstGeom>
          <a:noFill/>
          <a:ln w="9525" cap="flat" cmpd="sng">
            <a:solidFill>
              <a:srgbClr val="000000"/>
            </a:solidFill>
            <a:prstDash val="solid"/>
            <a:miter lim="8000"/>
            <a:headEnd type="none" w="sm" len="sm"/>
            <a:tailEnd type="none" w="sm" len="sm"/>
          </a:ln>
        </p:spPr>
      </p:cxnSp>
      <p:sp>
        <p:nvSpPr>
          <p:cNvPr id="236" name="Shape 236"/>
          <p:cNvSpPr txBox="1">
            <a:spLocks noGrp="1"/>
          </p:cNvSpPr>
          <p:nvPr>
            <p:ph type="sldNum" idx="12"/>
          </p:nvPr>
        </p:nvSpPr>
        <p:spPr>
          <a:xfrm>
            <a:off x="11453097" y="778647"/>
            <a:ext cx="321042" cy="352779"/>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284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284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284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284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284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284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284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284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284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153008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Title">
  <p:cSld name="6_Title">
    <p:spTree>
      <p:nvGrpSpPr>
        <p:cNvPr id="1" name="Shape 237"/>
        <p:cNvGrpSpPr/>
        <p:nvPr/>
      </p:nvGrpSpPr>
      <p:grpSpPr>
        <a:xfrm>
          <a:off x="0" y="0"/>
          <a:ext cx="0" cy="0"/>
          <a:chOff x="0" y="0"/>
          <a:chExt cx="0" cy="0"/>
        </a:xfrm>
      </p:grpSpPr>
      <p:cxnSp>
        <p:nvCxnSpPr>
          <p:cNvPr id="238" name="Shape 238"/>
          <p:cNvCxnSpPr/>
          <p:nvPr/>
        </p:nvCxnSpPr>
        <p:spPr>
          <a:xfrm rot="10800000" flipH="1">
            <a:off x="1230132" y="780628"/>
            <a:ext cx="10546630" cy="1"/>
          </a:xfrm>
          <a:prstGeom prst="straightConnector1">
            <a:avLst/>
          </a:prstGeom>
          <a:noFill/>
          <a:ln w="114300" cap="flat" cmpd="sng">
            <a:solidFill>
              <a:srgbClr val="FFFFFF"/>
            </a:solidFill>
            <a:prstDash val="solid"/>
            <a:miter lim="8000"/>
            <a:headEnd type="none" w="sm" len="sm"/>
            <a:tailEnd type="none" w="sm" len="sm"/>
          </a:ln>
        </p:spPr>
      </p:cxnSp>
      <p:cxnSp>
        <p:nvCxnSpPr>
          <p:cNvPr id="239" name="Shape 239"/>
          <p:cNvCxnSpPr/>
          <p:nvPr/>
        </p:nvCxnSpPr>
        <p:spPr>
          <a:xfrm>
            <a:off x="2678971" y="5764711"/>
            <a:ext cx="7662175" cy="1"/>
          </a:xfrm>
          <a:prstGeom prst="straightConnector1">
            <a:avLst/>
          </a:prstGeom>
          <a:noFill/>
          <a:ln w="9525" cap="flat" cmpd="sng">
            <a:solidFill>
              <a:srgbClr val="000000"/>
            </a:solidFill>
            <a:prstDash val="solid"/>
            <a:miter lim="8000"/>
            <a:headEnd type="none" w="sm" len="sm"/>
            <a:tailEnd type="none" w="sm" len="sm"/>
          </a:ln>
        </p:spPr>
      </p:cxnSp>
      <p:cxnSp>
        <p:nvCxnSpPr>
          <p:cNvPr id="240" name="Shape 240"/>
          <p:cNvCxnSpPr/>
          <p:nvPr/>
        </p:nvCxnSpPr>
        <p:spPr>
          <a:xfrm>
            <a:off x="1232991" y="6568092"/>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241" name="Shape 241"/>
          <p:cNvSpPr txBox="1">
            <a:spLocks noGrp="1"/>
          </p:cNvSpPr>
          <p:nvPr>
            <p:ph type="body" idx="1"/>
          </p:nvPr>
        </p:nvSpPr>
        <p:spPr>
          <a:xfrm>
            <a:off x="1253514" y="6661284"/>
            <a:ext cx="3343314" cy="365126"/>
          </a:xfrm>
          <a:prstGeom prst="rect">
            <a:avLst/>
          </a:prstGeom>
          <a:noFill/>
          <a:ln>
            <a:noFill/>
          </a:ln>
        </p:spPr>
        <p:txBody>
          <a:bodyPr spcFirstLastPara="1" wrap="square" lIns="89325" tIns="89325" rIns="89325" bIns="89325" anchor="t" anchorCtr="0"/>
          <a:lstStyle>
            <a:lvl1pPr marL="649133" marR="54094" lvl="0" indent="-324566"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42" name="Shape 242"/>
          <p:cNvSpPr txBox="1">
            <a:spLocks noGrp="1"/>
          </p:cNvSpPr>
          <p:nvPr>
            <p:ph type="body" idx="2"/>
          </p:nvPr>
        </p:nvSpPr>
        <p:spPr>
          <a:xfrm>
            <a:off x="1230692" y="1061146"/>
            <a:ext cx="10543417" cy="146507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1704"/>
              </a:spcBef>
              <a:spcAft>
                <a:spcPts val="0"/>
              </a:spcAft>
              <a:buClr>
                <a:srgbClr val="FFFFFF"/>
              </a:buClr>
              <a:buSzPts val="1400"/>
              <a:buFont typeface="Arial"/>
              <a:buNone/>
              <a:defRPr sz="1135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43" name="Shape 243"/>
          <p:cNvSpPr>
            <a:spLocks noGrp="1"/>
          </p:cNvSpPr>
          <p:nvPr>
            <p:ph type="pic" idx="3"/>
          </p:nvPr>
        </p:nvSpPr>
        <p:spPr>
          <a:xfrm>
            <a:off x="11488759" y="6674941"/>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44" name="Shape 244"/>
          <p:cNvSpPr txBox="1">
            <a:spLocks noGrp="1"/>
          </p:cNvSpPr>
          <p:nvPr>
            <p:ph type="sldNum" idx="12"/>
          </p:nvPr>
        </p:nvSpPr>
        <p:spPr>
          <a:xfrm>
            <a:off x="11454609" y="481330"/>
            <a:ext cx="520326"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7787005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Body copy - bulleted red">
  <p:cSld name="Body copy - bulleted red">
    <p:bg>
      <p:bgPr>
        <a:solidFill>
          <a:srgbClr val="ED332F"/>
        </a:solidFill>
        <a:effectLst/>
      </p:bgPr>
    </p:bg>
    <p:spTree>
      <p:nvGrpSpPr>
        <p:cNvPr id="1" name="Shape 245"/>
        <p:cNvGrpSpPr/>
        <p:nvPr/>
      </p:nvGrpSpPr>
      <p:grpSpPr>
        <a:xfrm>
          <a:off x="0" y="0"/>
          <a:ext cx="0" cy="0"/>
          <a:chOff x="0" y="0"/>
          <a:chExt cx="0" cy="0"/>
        </a:xfrm>
      </p:grpSpPr>
      <p:cxnSp>
        <p:nvCxnSpPr>
          <p:cNvPr id="246" name="Shape 246"/>
          <p:cNvCxnSpPr/>
          <p:nvPr/>
        </p:nvCxnSpPr>
        <p:spPr>
          <a:xfrm rot="10800000" flipH="1">
            <a:off x="1248040" y="786462"/>
            <a:ext cx="817936" cy="1"/>
          </a:xfrm>
          <a:prstGeom prst="straightConnector1">
            <a:avLst/>
          </a:prstGeom>
          <a:noFill/>
          <a:ln w="88900" cap="flat" cmpd="sng">
            <a:solidFill>
              <a:srgbClr val="FFFFFF"/>
            </a:solidFill>
            <a:prstDash val="solid"/>
            <a:miter lim="8000"/>
            <a:headEnd type="none" w="sm" len="sm"/>
            <a:tailEnd type="none" w="sm" len="sm"/>
          </a:ln>
        </p:spPr>
      </p:cxnSp>
      <p:cxnSp>
        <p:nvCxnSpPr>
          <p:cNvPr id="247" name="Shape 247"/>
          <p:cNvCxnSpPr/>
          <p:nvPr/>
        </p:nvCxnSpPr>
        <p:spPr>
          <a:xfrm>
            <a:off x="1232991" y="6739244"/>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248" name="Shape 248"/>
          <p:cNvSpPr txBox="1">
            <a:spLocks noGrp="1"/>
          </p:cNvSpPr>
          <p:nvPr>
            <p:ph type="body" idx="1"/>
          </p:nvPr>
        </p:nvSpPr>
        <p:spPr>
          <a:xfrm>
            <a:off x="1253514" y="1757165"/>
            <a:ext cx="8717716" cy="1857376"/>
          </a:xfrm>
          <a:prstGeom prst="rect">
            <a:avLst/>
          </a:prstGeom>
          <a:noFill/>
          <a:ln>
            <a:noFill/>
          </a:ln>
        </p:spPr>
        <p:txBody>
          <a:bodyPr spcFirstLastPara="1" wrap="square" lIns="89325" tIns="89325" rIns="89325" bIns="89325" anchor="t" anchorCtr="0"/>
          <a:lstStyle>
            <a:lvl1pPr marL="649133" marR="0" lvl="0" indent="-459802" algn="l" rtl="0">
              <a:lnSpc>
                <a:spcPct val="110000"/>
              </a:lnSpc>
              <a:spcBef>
                <a:spcPts val="710"/>
              </a:spcBef>
              <a:spcAft>
                <a:spcPts val="0"/>
              </a:spcAft>
              <a:buClr>
                <a:srgbClr val="FFFFFF"/>
              </a:buClr>
              <a:buSzPts val="1500"/>
              <a:buFont typeface="Merriweather Sans"/>
              <a:buChar char="‣"/>
              <a:defRPr sz="2556" b="0" i="0" u="none" strike="noStrike" cap="none">
                <a:solidFill>
                  <a:srgbClr val="FFFFFF"/>
                </a:solidFill>
                <a:latin typeface="Arial"/>
                <a:ea typeface="Arial"/>
                <a:cs typeface="Arial"/>
                <a:sym typeface="Arial"/>
              </a:defRPr>
            </a:lvl1pPr>
            <a:lvl2pPr marL="1298265" marR="0" lvl="1" indent="-441771" algn="l" rtl="0">
              <a:lnSpc>
                <a:spcPct val="110000"/>
              </a:lnSpc>
              <a:spcBef>
                <a:spcPts val="710"/>
              </a:spcBef>
              <a:spcAft>
                <a:spcPts val="0"/>
              </a:spcAft>
              <a:buClr>
                <a:srgbClr val="FFFFFF"/>
              </a:buClr>
              <a:buSzPts val="1300"/>
              <a:buFont typeface="Merriweather Sans"/>
              <a:buChar char="•"/>
              <a:defRPr sz="2556" b="0" i="0" u="none" strike="noStrike" cap="none">
                <a:solidFill>
                  <a:srgbClr val="FFFFFF"/>
                </a:solidFill>
                <a:latin typeface="Arial"/>
                <a:ea typeface="Arial"/>
                <a:cs typeface="Arial"/>
                <a:sym typeface="Arial"/>
              </a:defRPr>
            </a:lvl2pPr>
            <a:lvl3pPr marL="1947398" marR="0" lvl="2" indent="-441771" algn="l" rtl="0">
              <a:lnSpc>
                <a:spcPct val="110000"/>
              </a:lnSpc>
              <a:spcBef>
                <a:spcPts val="710"/>
              </a:spcBef>
              <a:spcAft>
                <a:spcPts val="0"/>
              </a:spcAft>
              <a:buClr>
                <a:srgbClr val="FFFFFF"/>
              </a:buClr>
              <a:buSzPts val="1300"/>
              <a:buFont typeface="Merriweather Sans"/>
              <a:buChar char="•"/>
              <a:defRPr sz="2556" b="0" i="0" u="none" strike="noStrike" cap="none">
                <a:solidFill>
                  <a:srgbClr val="FFFFFF"/>
                </a:solidFill>
                <a:latin typeface="Arial"/>
                <a:ea typeface="Arial"/>
                <a:cs typeface="Arial"/>
                <a:sym typeface="Arial"/>
              </a:defRPr>
            </a:lvl3pPr>
            <a:lvl4pPr marL="2596530" marR="0" lvl="3" indent="-441771" algn="l" rtl="0">
              <a:lnSpc>
                <a:spcPct val="110000"/>
              </a:lnSpc>
              <a:spcBef>
                <a:spcPts val="710"/>
              </a:spcBef>
              <a:spcAft>
                <a:spcPts val="0"/>
              </a:spcAft>
              <a:buClr>
                <a:srgbClr val="FFFFFF"/>
              </a:buClr>
              <a:buSzPts val="1300"/>
              <a:buFont typeface="Merriweather Sans"/>
              <a:buChar char="•"/>
              <a:defRPr sz="2556"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49" name="Shape 249"/>
          <p:cNvSpPr>
            <a:spLocks noGrp="1"/>
          </p:cNvSpPr>
          <p:nvPr>
            <p:ph type="pic" idx="2"/>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50" name="Shape 250"/>
          <p:cNvSpPr txBox="1">
            <a:spLocks noGrp="1"/>
          </p:cNvSpPr>
          <p:nvPr>
            <p:ph type="body" idx="3"/>
          </p:nvPr>
        </p:nvSpPr>
        <p:spPr>
          <a:xfrm>
            <a:off x="1242103" y="983213"/>
            <a:ext cx="10554826" cy="282224"/>
          </a:xfrm>
          <a:prstGeom prst="rect">
            <a:avLst/>
          </a:prstGeom>
          <a:noFill/>
          <a:ln>
            <a:noFill/>
          </a:ln>
        </p:spPr>
        <p:txBody>
          <a:bodyPr spcFirstLastPara="1" wrap="square" lIns="89325" tIns="89325" rIns="89325" bIns="89325" anchor="t" anchorCtr="0"/>
          <a:lstStyle>
            <a:lvl1pPr marL="649133" marR="0" lvl="0" indent="-324566" algn="l" rtl="0">
              <a:lnSpc>
                <a:spcPct val="110000"/>
              </a:lnSpc>
              <a:spcBef>
                <a:spcPts val="0"/>
              </a:spcBef>
              <a:spcAft>
                <a:spcPts val="0"/>
              </a:spcAft>
              <a:buClr>
                <a:srgbClr val="FFFFFF"/>
              </a:buClr>
              <a:buSzPts val="1400"/>
              <a:buFont typeface="Merriweather Sans"/>
              <a:buNone/>
              <a:defRPr sz="1704"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51" name="Shape 251"/>
          <p:cNvSpPr txBox="1">
            <a:spLocks noGrp="1"/>
          </p:cNvSpPr>
          <p:nvPr>
            <p:ph type="sldNum" idx="12"/>
          </p:nvPr>
        </p:nvSpPr>
        <p:spPr>
          <a:xfrm>
            <a:off x="11454609" y="670167"/>
            <a:ext cx="278002"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385892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Divider – rev">
  <p:cSld name="1_Divider – rev">
    <p:spTree>
      <p:nvGrpSpPr>
        <p:cNvPr id="1" name="Shape 252"/>
        <p:cNvGrpSpPr/>
        <p:nvPr/>
      </p:nvGrpSpPr>
      <p:grpSpPr>
        <a:xfrm>
          <a:off x="0" y="0"/>
          <a:ext cx="0" cy="0"/>
          <a:chOff x="0" y="0"/>
          <a:chExt cx="0" cy="0"/>
        </a:xfrm>
      </p:grpSpPr>
      <p:cxnSp>
        <p:nvCxnSpPr>
          <p:cNvPr id="253" name="Shape 253"/>
          <p:cNvCxnSpPr/>
          <p:nvPr/>
        </p:nvCxnSpPr>
        <p:spPr>
          <a:xfrm rot="10800000" flipH="1">
            <a:off x="1230132" y="780628"/>
            <a:ext cx="10546630" cy="1"/>
          </a:xfrm>
          <a:prstGeom prst="straightConnector1">
            <a:avLst/>
          </a:prstGeom>
          <a:noFill/>
          <a:ln w="114300" cap="flat" cmpd="sng">
            <a:solidFill>
              <a:srgbClr val="FFFFFF"/>
            </a:solidFill>
            <a:prstDash val="solid"/>
            <a:miter lim="8000"/>
            <a:headEnd type="none" w="sm" len="sm"/>
            <a:tailEnd type="none" w="sm" len="sm"/>
          </a:ln>
        </p:spPr>
      </p:cxnSp>
      <p:cxnSp>
        <p:nvCxnSpPr>
          <p:cNvPr id="254" name="Shape 254"/>
          <p:cNvCxnSpPr/>
          <p:nvPr/>
        </p:nvCxnSpPr>
        <p:spPr>
          <a:xfrm>
            <a:off x="1232991" y="6739244"/>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255" name="Shape 255"/>
          <p:cNvSpPr txBox="1">
            <a:spLocks noGrp="1"/>
          </p:cNvSpPr>
          <p:nvPr>
            <p:ph type="body" idx="1"/>
          </p:nvPr>
        </p:nvSpPr>
        <p:spPr>
          <a:xfrm>
            <a:off x="1230692" y="1061145"/>
            <a:ext cx="10543417" cy="1270002"/>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9655"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56" name="Shape 256"/>
          <p:cNvSpPr txBox="1">
            <a:spLocks noGrp="1"/>
          </p:cNvSpPr>
          <p:nvPr>
            <p:ph type="body" idx="2"/>
          </p:nvPr>
        </p:nvSpPr>
        <p:spPr>
          <a:xfrm>
            <a:off x="1253514"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127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57" name="Shape 257"/>
          <p:cNvSpPr>
            <a:spLocks noGrp="1"/>
          </p:cNvSpPr>
          <p:nvPr>
            <p:ph type="pic" idx="3"/>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58" name="Shape 258"/>
          <p:cNvSpPr txBox="1">
            <a:spLocks noGrp="1"/>
          </p:cNvSpPr>
          <p:nvPr>
            <p:ph type="sldNum" idx="12"/>
          </p:nvPr>
        </p:nvSpPr>
        <p:spPr>
          <a:xfrm>
            <a:off x="11454609" y="481330"/>
            <a:ext cx="520326"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121011076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Body copy – no bullets">
  <p:cSld name="Body copy – no bullets">
    <p:bg>
      <p:bgPr>
        <a:solidFill>
          <a:srgbClr val="FFFFFF"/>
        </a:solidFill>
        <a:effectLst/>
      </p:bgPr>
    </p:bg>
    <p:spTree>
      <p:nvGrpSpPr>
        <p:cNvPr id="1" name="Shape 259"/>
        <p:cNvGrpSpPr/>
        <p:nvPr/>
      </p:nvGrpSpPr>
      <p:grpSpPr>
        <a:xfrm>
          <a:off x="0" y="0"/>
          <a:ext cx="0" cy="0"/>
          <a:chOff x="0" y="0"/>
          <a:chExt cx="0" cy="0"/>
        </a:xfrm>
      </p:grpSpPr>
      <p:cxnSp>
        <p:nvCxnSpPr>
          <p:cNvPr id="260" name="Shape 260"/>
          <p:cNvCxnSpPr/>
          <p:nvPr/>
        </p:nvCxnSpPr>
        <p:spPr>
          <a:xfrm rot="10800000" flipH="1">
            <a:off x="1248040" y="786462"/>
            <a:ext cx="817936" cy="1"/>
          </a:xfrm>
          <a:prstGeom prst="straightConnector1">
            <a:avLst/>
          </a:prstGeom>
          <a:noFill/>
          <a:ln w="88900" cap="flat" cmpd="sng">
            <a:solidFill>
              <a:srgbClr val="000000"/>
            </a:solidFill>
            <a:prstDash val="solid"/>
            <a:miter lim="8000"/>
            <a:headEnd type="none" w="sm" len="sm"/>
            <a:tailEnd type="none" w="sm" len="sm"/>
          </a:ln>
        </p:spPr>
      </p:cxnSp>
      <p:cxnSp>
        <p:nvCxnSpPr>
          <p:cNvPr id="261" name="Shape 261"/>
          <p:cNvCxnSpPr/>
          <p:nvPr/>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sp>
        <p:nvSpPr>
          <p:cNvPr id="262" name="Shape 262"/>
          <p:cNvSpPr txBox="1">
            <a:spLocks noGrp="1"/>
          </p:cNvSpPr>
          <p:nvPr>
            <p:ph type="body" idx="1"/>
          </p:nvPr>
        </p:nvSpPr>
        <p:spPr>
          <a:xfrm>
            <a:off x="1253514" y="1757165"/>
            <a:ext cx="10554826" cy="1705681"/>
          </a:xfrm>
          <a:prstGeom prst="rect">
            <a:avLst/>
          </a:prstGeom>
          <a:noFill/>
          <a:ln>
            <a:noFill/>
          </a:ln>
        </p:spPr>
        <p:txBody>
          <a:bodyPr spcFirstLastPara="1" wrap="square" lIns="89325" tIns="89325" rIns="89325" bIns="89325" anchor="t" anchorCtr="0"/>
          <a:lstStyle>
            <a:lvl1pPr marL="649133" marR="0" lvl="0" indent="-324566" algn="l" rtl="0">
              <a:lnSpc>
                <a:spcPct val="110000"/>
              </a:lnSpc>
              <a:spcBef>
                <a:spcPts val="710"/>
              </a:spcBef>
              <a:spcAft>
                <a:spcPts val="0"/>
              </a:spcAft>
              <a:buClr>
                <a:srgbClr val="000000"/>
              </a:buClr>
              <a:buSzPts val="1400"/>
              <a:buFont typeface="Merriweather Sans"/>
              <a:buNone/>
              <a:defRPr sz="2272" b="0" i="0" u="none" strike="noStrike" cap="none">
                <a:solidFill>
                  <a:srgbClr val="000000"/>
                </a:solidFill>
                <a:latin typeface="Arial"/>
                <a:ea typeface="Arial"/>
                <a:cs typeface="Arial"/>
                <a:sym typeface="Arial"/>
              </a:defRPr>
            </a:lvl1pPr>
            <a:lvl2pPr marL="1298265" marR="0" lvl="1" indent="-324566" algn="l" rtl="0">
              <a:lnSpc>
                <a:spcPct val="110000"/>
              </a:lnSpc>
              <a:spcBef>
                <a:spcPts val="710"/>
              </a:spcBef>
              <a:spcAft>
                <a:spcPts val="0"/>
              </a:spcAft>
              <a:buClr>
                <a:srgbClr val="000000"/>
              </a:buClr>
              <a:buSzPts val="1500"/>
              <a:buFont typeface="Merriweather Sans"/>
              <a:buNone/>
              <a:defRPr sz="2272" b="0" i="0" u="none" strike="noStrike" cap="none">
                <a:solidFill>
                  <a:srgbClr val="000000"/>
                </a:solidFill>
                <a:latin typeface="Arial"/>
                <a:ea typeface="Arial"/>
                <a:cs typeface="Arial"/>
                <a:sym typeface="Arial"/>
              </a:defRPr>
            </a:lvl2pPr>
            <a:lvl3pPr marL="1947398" marR="0" lvl="2" indent="-324566" algn="l" rtl="0">
              <a:lnSpc>
                <a:spcPct val="110000"/>
              </a:lnSpc>
              <a:spcBef>
                <a:spcPts val="710"/>
              </a:spcBef>
              <a:spcAft>
                <a:spcPts val="0"/>
              </a:spcAft>
              <a:buClr>
                <a:srgbClr val="000000"/>
              </a:buClr>
              <a:buSzPts val="1500"/>
              <a:buFont typeface="Merriweather Sans"/>
              <a:buNone/>
              <a:defRPr sz="2272" b="0" i="0" u="none" strike="noStrike" cap="none">
                <a:solidFill>
                  <a:srgbClr val="000000"/>
                </a:solidFill>
                <a:latin typeface="Arial"/>
                <a:ea typeface="Arial"/>
                <a:cs typeface="Arial"/>
                <a:sym typeface="Arial"/>
              </a:defRPr>
            </a:lvl3pPr>
            <a:lvl4pPr marL="2596530" marR="0" lvl="3" indent="-324566" algn="l" rtl="0">
              <a:lnSpc>
                <a:spcPct val="110000"/>
              </a:lnSpc>
              <a:spcBef>
                <a:spcPts val="710"/>
              </a:spcBef>
              <a:spcAft>
                <a:spcPts val="0"/>
              </a:spcAft>
              <a:buClr>
                <a:srgbClr val="000000"/>
              </a:buClr>
              <a:buSzPts val="1500"/>
              <a:buFont typeface="Merriweather Sans"/>
              <a:buNone/>
              <a:defRPr sz="2272" b="0" i="0" u="none" strike="noStrike" cap="none">
                <a:solidFill>
                  <a:srgbClr val="000000"/>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63" name="Shape 263"/>
          <p:cNvSpPr txBox="1">
            <a:spLocks noGrp="1"/>
          </p:cNvSpPr>
          <p:nvPr>
            <p:ph type="body" idx="2"/>
          </p:nvPr>
        </p:nvSpPr>
        <p:spPr>
          <a:xfrm>
            <a:off x="1253514"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000000"/>
              </a:buClr>
              <a:buSzPts val="1400"/>
              <a:buFont typeface="Arial"/>
              <a:buNone/>
              <a:defRPr sz="1136" b="0" i="0" u="none" strike="noStrike" cap="none">
                <a:solidFill>
                  <a:srgbClr val="000000"/>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64" name="Shape 264"/>
          <p:cNvSpPr>
            <a:spLocks noGrp="1"/>
          </p:cNvSpPr>
          <p:nvPr>
            <p:ph type="pic" idx="3"/>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65" name="Shape 265"/>
          <p:cNvSpPr txBox="1">
            <a:spLocks noGrp="1"/>
          </p:cNvSpPr>
          <p:nvPr>
            <p:ph type="body" idx="4"/>
          </p:nvPr>
        </p:nvSpPr>
        <p:spPr>
          <a:xfrm>
            <a:off x="1242103" y="983213"/>
            <a:ext cx="10554826" cy="264585"/>
          </a:xfrm>
          <a:prstGeom prst="rect">
            <a:avLst/>
          </a:prstGeom>
          <a:noFill/>
          <a:ln>
            <a:noFill/>
          </a:ln>
        </p:spPr>
        <p:txBody>
          <a:bodyPr spcFirstLastPara="1" wrap="square" lIns="89325" tIns="89325" rIns="89325" bIns="89325" anchor="t" anchorCtr="0"/>
          <a:lstStyle>
            <a:lvl1pPr marL="649133" marR="0" lvl="0" indent="-324566" algn="l" rtl="0">
              <a:lnSpc>
                <a:spcPct val="110000"/>
              </a:lnSpc>
              <a:spcBef>
                <a:spcPts val="0"/>
              </a:spcBef>
              <a:spcAft>
                <a:spcPts val="0"/>
              </a:spcAft>
              <a:buClr>
                <a:srgbClr val="000000"/>
              </a:buClr>
              <a:buSzPts val="1400"/>
              <a:buFont typeface="Merriweather Sans"/>
              <a:buNone/>
              <a:defRPr sz="1704" b="0" i="0" u="none" strike="noStrike" cap="none">
                <a:solidFill>
                  <a:srgbClr val="000000"/>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66" name="Shape 266"/>
          <p:cNvSpPr txBox="1">
            <a:spLocks noGrp="1"/>
          </p:cNvSpPr>
          <p:nvPr>
            <p:ph type="sldNum" idx="12"/>
          </p:nvPr>
        </p:nvSpPr>
        <p:spPr>
          <a:xfrm>
            <a:off x="11454609" y="670167"/>
            <a:ext cx="278002"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32661810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Divider – rev">
  <p:cSld name="1_Divider – rev">
    <p:spTree>
      <p:nvGrpSpPr>
        <p:cNvPr id="1" name="Shape 267"/>
        <p:cNvGrpSpPr/>
        <p:nvPr/>
      </p:nvGrpSpPr>
      <p:grpSpPr>
        <a:xfrm>
          <a:off x="0" y="0"/>
          <a:ext cx="0" cy="0"/>
          <a:chOff x="0" y="0"/>
          <a:chExt cx="0" cy="0"/>
        </a:xfrm>
      </p:grpSpPr>
      <p:cxnSp>
        <p:nvCxnSpPr>
          <p:cNvPr id="268" name="Shape 268"/>
          <p:cNvCxnSpPr/>
          <p:nvPr/>
        </p:nvCxnSpPr>
        <p:spPr>
          <a:xfrm rot="10800000" flipH="1">
            <a:off x="1230132" y="780628"/>
            <a:ext cx="10546630" cy="1"/>
          </a:xfrm>
          <a:prstGeom prst="straightConnector1">
            <a:avLst/>
          </a:prstGeom>
          <a:noFill/>
          <a:ln w="114300" cap="flat" cmpd="sng">
            <a:solidFill>
              <a:srgbClr val="FFFFFF"/>
            </a:solidFill>
            <a:prstDash val="solid"/>
            <a:miter lim="8000"/>
            <a:headEnd type="none" w="sm" len="sm"/>
            <a:tailEnd type="none" w="sm" len="sm"/>
          </a:ln>
        </p:spPr>
      </p:cxnSp>
      <p:cxnSp>
        <p:nvCxnSpPr>
          <p:cNvPr id="269" name="Shape 269"/>
          <p:cNvCxnSpPr/>
          <p:nvPr/>
        </p:nvCxnSpPr>
        <p:spPr>
          <a:xfrm>
            <a:off x="1232991" y="6739244"/>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270" name="Shape 270"/>
          <p:cNvSpPr txBox="1">
            <a:spLocks noGrp="1"/>
          </p:cNvSpPr>
          <p:nvPr>
            <p:ph type="body" idx="1"/>
          </p:nvPr>
        </p:nvSpPr>
        <p:spPr>
          <a:xfrm>
            <a:off x="1230692" y="1061145"/>
            <a:ext cx="10543417" cy="1270002"/>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9655"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71" name="Shape 271"/>
          <p:cNvSpPr txBox="1">
            <a:spLocks noGrp="1"/>
          </p:cNvSpPr>
          <p:nvPr>
            <p:ph type="body" idx="2"/>
          </p:nvPr>
        </p:nvSpPr>
        <p:spPr>
          <a:xfrm>
            <a:off x="1253514"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127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72" name="Shape 272"/>
          <p:cNvSpPr>
            <a:spLocks noGrp="1"/>
          </p:cNvSpPr>
          <p:nvPr>
            <p:ph type="pic" idx="3"/>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73" name="Shape 273"/>
          <p:cNvSpPr txBox="1">
            <a:spLocks noGrp="1"/>
          </p:cNvSpPr>
          <p:nvPr>
            <p:ph type="sldNum" idx="12"/>
          </p:nvPr>
        </p:nvSpPr>
        <p:spPr>
          <a:xfrm>
            <a:off x="11454609" y="481330"/>
            <a:ext cx="520326"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38731623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Heading and footer">
  <p:cSld name="1_Heading and footer">
    <p:bg>
      <p:bgPr>
        <a:solidFill>
          <a:srgbClr val="FFFFFF"/>
        </a:solidFill>
        <a:effectLst/>
      </p:bgPr>
    </p:bg>
    <p:spTree>
      <p:nvGrpSpPr>
        <p:cNvPr id="1" name="Shape 274"/>
        <p:cNvGrpSpPr/>
        <p:nvPr/>
      </p:nvGrpSpPr>
      <p:grpSpPr>
        <a:xfrm>
          <a:off x="0" y="0"/>
          <a:ext cx="0" cy="0"/>
          <a:chOff x="0" y="0"/>
          <a:chExt cx="0" cy="0"/>
        </a:xfrm>
      </p:grpSpPr>
      <p:cxnSp>
        <p:nvCxnSpPr>
          <p:cNvPr id="275" name="Shape 275"/>
          <p:cNvCxnSpPr/>
          <p:nvPr/>
        </p:nvCxnSpPr>
        <p:spPr>
          <a:xfrm rot="10800000" flipH="1">
            <a:off x="1248040" y="786462"/>
            <a:ext cx="817936" cy="1"/>
          </a:xfrm>
          <a:prstGeom prst="straightConnector1">
            <a:avLst/>
          </a:prstGeom>
          <a:noFill/>
          <a:ln w="88900" cap="flat" cmpd="sng">
            <a:solidFill>
              <a:srgbClr val="000000"/>
            </a:solidFill>
            <a:prstDash val="solid"/>
            <a:miter lim="8000"/>
            <a:headEnd type="none" w="sm" len="sm"/>
            <a:tailEnd type="none" w="sm" len="sm"/>
          </a:ln>
        </p:spPr>
      </p:cxnSp>
      <p:cxnSp>
        <p:nvCxnSpPr>
          <p:cNvPr id="276" name="Shape 276"/>
          <p:cNvCxnSpPr/>
          <p:nvPr/>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sp>
        <p:nvSpPr>
          <p:cNvPr id="277" name="Shape 277"/>
          <p:cNvSpPr>
            <a:spLocks noGrp="1"/>
          </p:cNvSpPr>
          <p:nvPr>
            <p:ph type="pic" idx="2"/>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78" name="Shape 278"/>
          <p:cNvSpPr txBox="1">
            <a:spLocks noGrp="1"/>
          </p:cNvSpPr>
          <p:nvPr>
            <p:ph type="body" idx="1"/>
          </p:nvPr>
        </p:nvSpPr>
        <p:spPr>
          <a:xfrm>
            <a:off x="1242103" y="983213"/>
            <a:ext cx="10554826" cy="282224"/>
          </a:xfrm>
          <a:prstGeom prst="rect">
            <a:avLst/>
          </a:prstGeom>
          <a:noFill/>
          <a:ln>
            <a:noFill/>
          </a:ln>
        </p:spPr>
        <p:txBody>
          <a:bodyPr spcFirstLastPara="1" wrap="square" lIns="89325" tIns="89325" rIns="89325" bIns="89325" anchor="t" anchorCtr="0"/>
          <a:lstStyle>
            <a:lvl1pPr marL="649133" marR="0" lvl="0" indent="-324566" algn="l" rtl="0">
              <a:lnSpc>
                <a:spcPct val="110000"/>
              </a:lnSpc>
              <a:spcBef>
                <a:spcPts val="0"/>
              </a:spcBef>
              <a:spcAft>
                <a:spcPts val="0"/>
              </a:spcAft>
              <a:buClr>
                <a:srgbClr val="000000"/>
              </a:buClr>
              <a:buSzPts val="1400"/>
              <a:buFont typeface="Merriweather Sans"/>
              <a:buNone/>
              <a:defRPr sz="1704" b="0" i="0" u="none" strike="noStrike" cap="none">
                <a:solidFill>
                  <a:srgbClr val="000000"/>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79" name="Shape 279"/>
          <p:cNvSpPr txBox="1">
            <a:spLocks noGrp="1"/>
          </p:cNvSpPr>
          <p:nvPr>
            <p:ph type="sldNum" idx="12"/>
          </p:nvPr>
        </p:nvSpPr>
        <p:spPr>
          <a:xfrm>
            <a:off x="11454609" y="670167"/>
            <a:ext cx="278002"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32135585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Large text_rev red">
  <p:cSld name="Large text_rev red">
    <p:bg>
      <p:bgPr>
        <a:solidFill>
          <a:srgbClr val="ED332F"/>
        </a:solidFill>
        <a:effectLst/>
      </p:bgPr>
    </p:bg>
    <p:spTree>
      <p:nvGrpSpPr>
        <p:cNvPr id="1" name="Shape 280"/>
        <p:cNvGrpSpPr/>
        <p:nvPr/>
      </p:nvGrpSpPr>
      <p:grpSpPr>
        <a:xfrm>
          <a:off x="0" y="0"/>
          <a:ext cx="0" cy="0"/>
          <a:chOff x="0" y="0"/>
          <a:chExt cx="0" cy="0"/>
        </a:xfrm>
      </p:grpSpPr>
      <p:cxnSp>
        <p:nvCxnSpPr>
          <p:cNvPr id="281" name="Shape 281"/>
          <p:cNvCxnSpPr/>
          <p:nvPr/>
        </p:nvCxnSpPr>
        <p:spPr>
          <a:xfrm rot="10800000" flipH="1">
            <a:off x="1248040" y="786462"/>
            <a:ext cx="817936" cy="1"/>
          </a:xfrm>
          <a:prstGeom prst="straightConnector1">
            <a:avLst/>
          </a:prstGeom>
          <a:noFill/>
          <a:ln w="88900" cap="flat" cmpd="sng">
            <a:solidFill>
              <a:srgbClr val="FFFFFF"/>
            </a:solidFill>
            <a:prstDash val="solid"/>
            <a:miter lim="8000"/>
            <a:headEnd type="none" w="sm" len="sm"/>
            <a:tailEnd type="none" w="sm" len="sm"/>
          </a:ln>
        </p:spPr>
      </p:cxnSp>
      <p:cxnSp>
        <p:nvCxnSpPr>
          <p:cNvPr id="282" name="Shape 282"/>
          <p:cNvCxnSpPr/>
          <p:nvPr/>
        </p:nvCxnSpPr>
        <p:spPr>
          <a:xfrm>
            <a:off x="1232991" y="6739244"/>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283" name="Shape 283"/>
          <p:cNvSpPr txBox="1">
            <a:spLocks noGrp="1"/>
          </p:cNvSpPr>
          <p:nvPr>
            <p:ph type="body" idx="1"/>
          </p:nvPr>
        </p:nvSpPr>
        <p:spPr>
          <a:xfrm>
            <a:off x="1242103" y="2190749"/>
            <a:ext cx="10554826" cy="458613"/>
          </a:xfrm>
          <a:prstGeom prst="rect">
            <a:avLst/>
          </a:prstGeom>
          <a:noFill/>
          <a:ln>
            <a:noFill/>
          </a:ln>
        </p:spPr>
        <p:txBody>
          <a:bodyPr spcFirstLastPara="1" wrap="square" lIns="89325" tIns="89325" rIns="89325" bIns="89325" anchor="t" anchorCtr="0"/>
          <a:lstStyle>
            <a:lvl1pPr marL="649133" marR="0" lvl="0" indent="-324566" algn="l" rtl="0">
              <a:lnSpc>
                <a:spcPct val="110000"/>
              </a:lnSpc>
              <a:spcBef>
                <a:spcPts val="71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84" name="Shape 284"/>
          <p:cNvSpPr>
            <a:spLocks noGrp="1"/>
          </p:cNvSpPr>
          <p:nvPr>
            <p:ph type="pic" idx="2"/>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85" name="Shape 285"/>
          <p:cNvSpPr txBox="1">
            <a:spLocks noGrp="1"/>
          </p:cNvSpPr>
          <p:nvPr>
            <p:ph type="body" idx="3"/>
          </p:nvPr>
        </p:nvSpPr>
        <p:spPr>
          <a:xfrm>
            <a:off x="1242103" y="983213"/>
            <a:ext cx="10554826" cy="264585"/>
          </a:xfrm>
          <a:prstGeom prst="rect">
            <a:avLst/>
          </a:prstGeom>
          <a:noFill/>
          <a:ln>
            <a:noFill/>
          </a:ln>
        </p:spPr>
        <p:txBody>
          <a:bodyPr spcFirstLastPara="1" wrap="square" lIns="89325" tIns="89325" rIns="89325" bIns="89325" anchor="t" anchorCtr="0"/>
          <a:lstStyle>
            <a:lvl1pPr marL="649133" marR="0" lvl="0" indent="-324566" algn="l" rtl="0">
              <a:lnSpc>
                <a:spcPct val="110000"/>
              </a:lnSpc>
              <a:spcBef>
                <a:spcPts val="0"/>
              </a:spcBef>
              <a:spcAft>
                <a:spcPts val="0"/>
              </a:spcAft>
              <a:buClr>
                <a:srgbClr val="FFFFFF"/>
              </a:buClr>
              <a:buSzPts val="1400"/>
              <a:buFont typeface="Merriweather Sans"/>
              <a:buNone/>
              <a:defRPr sz="1704"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86" name="Shape 286"/>
          <p:cNvSpPr txBox="1">
            <a:spLocks noGrp="1"/>
          </p:cNvSpPr>
          <p:nvPr>
            <p:ph type="body" idx="4"/>
          </p:nvPr>
        </p:nvSpPr>
        <p:spPr>
          <a:xfrm>
            <a:off x="1493137"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127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87" name="Shape 287"/>
          <p:cNvSpPr txBox="1">
            <a:spLocks noGrp="1"/>
          </p:cNvSpPr>
          <p:nvPr>
            <p:ph type="sldNum" idx="12"/>
          </p:nvPr>
        </p:nvSpPr>
        <p:spPr>
          <a:xfrm>
            <a:off x="1230692" y="6557114"/>
            <a:ext cx="176397" cy="491245"/>
          </a:xfrm>
          <a:prstGeom prst="rect">
            <a:avLst/>
          </a:prstGeom>
          <a:noFill/>
          <a:ln>
            <a:noFill/>
          </a:ln>
        </p:spPr>
        <p:txBody>
          <a:bodyPr spcFirstLastPara="1" wrap="square" lIns="0" tIns="0" rIns="0" bIns="0" anchor="ctr" anchorCtr="0">
            <a:noAutofit/>
          </a:bodyPr>
          <a:lstStyle>
            <a:lvl1pPr marL="0" marR="0" lvl="0" indent="0" algn="l" rtl="0">
              <a:lnSpc>
                <a:spcPct val="355555"/>
              </a:lnSpc>
              <a:spcBef>
                <a:spcPts val="0"/>
              </a:spcBef>
              <a:spcAft>
                <a:spcPts val="0"/>
              </a:spcAft>
              <a:buClr>
                <a:srgbClr val="FFFFFF"/>
              </a:buClr>
              <a:buFont typeface="Arial"/>
              <a:buNone/>
              <a:defRPr sz="1278" b="0" i="0" u="none" strike="noStrike" cap="none">
                <a:solidFill>
                  <a:srgbClr val="FFFFFF"/>
                </a:solidFill>
                <a:latin typeface="Arial"/>
                <a:ea typeface="Arial"/>
                <a:cs typeface="Arial"/>
                <a:sym typeface="Arial"/>
              </a:defRPr>
            </a:lvl1pPr>
            <a:lvl2pPr marL="0" marR="0" lvl="1" indent="0" algn="l" rtl="0">
              <a:lnSpc>
                <a:spcPct val="355555"/>
              </a:lnSpc>
              <a:spcBef>
                <a:spcPts val="0"/>
              </a:spcBef>
              <a:spcAft>
                <a:spcPts val="0"/>
              </a:spcAft>
              <a:buClr>
                <a:srgbClr val="FFFFFF"/>
              </a:buClr>
              <a:buFont typeface="Arial"/>
              <a:buNone/>
              <a:defRPr sz="1278" b="0" i="0" u="none" strike="noStrike" cap="none">
                <a:solidFill>
                  <a:srgbClr val="FFFFFF"/>
                </a:solidFill>
                <a:latin typeface="Arial"/>
                <a:ea typeface="Arial"/>
                <a:cs typeface="Arial"/>
                <a:sym typeface="Arial"/>
              </a:defRPr>
            </a:lvl2pPr>
            <a:lvl3pPr marL="0" marR="0" lvl="2" indent="0" algn="l" rtl="0">
              <a:lnSpc>
                <a:spcPct val="355555"/>
              </a:lnSpc>
              <a:spcBef>
                <a:spcPts val="0"/>
              </a:spcBef>
              <a:spcAft>
                <a:spcPts val="0"/>
              </a:spcAft>
              <a:buClr>
                <a:srgbClr val="FFFFFF"/>
              </a:buClr>
              <a:buFont typeface="Arial"/>
              <a:buNone/>
              <a:defRPr sz="1278" b="0" i="0" u="none" strike="noStrike" cap="none">
                <a:solidFill>
                  <a:srgbClr val="FFFFFF"/>
                </a:solidFill>
                <a:latin typeface="Arial"/>
                <a:ea typeface="Arial"/>
                <a:cs typeface="Arial"/>
                <a:sym typeface="Arial"/>
              </a:defRPr>
            </a:lvl3pPr>
            <a:lvl4pPr marL="0" marR="0" lvl="3" indent="0" algn="l" rtl="0">
              <a:lnSpc>
                <a:spcPct val="355555"/>
              </a:lnSpc>
              <a:spcBef>
                <a:spcPts val="0"/>
              </a:spcBef>
              <a:spcAft>
                <a:spcPts val="0"/>
              </a:spcAft>
              <a:buClr>
                <a:srgbClr val="FFFFFF"/>
              </a:buClr>
              <a:buFont typeface="Arial"/>
              <a:buNone/>
              <a:defRPr sz="1278" b="0" i="0" u="none" strike="noStrike" cap="none">
                <a:solidFill>
                  <a:srgbClr val="FFFFFF"/>
                </a:solidFill>
                <a:latin typeface="Arial"/>
                <a:ea typeface="Arial"/>
                <a:cs typeface="Arial"/>
                <a:sym typeface="Arial"/>
              </a:defRPr>
            </a:lvl4pPr>
            <a:lvl5pPr marL="0" marR="0" lvl="4" indent="0" algn="l" rtl="0">
              <a:lnSpc>
                <a:spcPct val="355555"/>
              </a:lnSpc>
              <a:spcBef>
                <a:spcPts val="0"/>
              </a:spcBef>
              <a:spcAft>
                <a:spcPts val="0"/>
              </a:spcAft>
              <a:buClr>
                <a:srgbClr val="FFFFFF"/>
              </a:buClr>
              <a:buFont typeface="Arial"/>
              <a:buNone/>
              <a:defRPr sz="1278" b="0" i="0" u="none" strike="noStrike" cap="none">
                <a:solidFill>
                  <a:srgbClr val="FFFFFF"/>
                </a:solidFill>
                <a:latin typeface="Arial"/>
                <a:ea typeface="Arial"/>
                <a:cs typeface="Arial"/>
                <a:sym typeface="Arial"/>
              </a:defRPr>
            </a:lvl5pPr>
            <a:lvl6pPr marL="0" marR="0" lvl="5" indent="0" algn="l" rtl="0">
              <a:lnSpc>
                <a:spcPct val="355555"/>
              </a:lnSpc>
              <a:spcBef>
                <a:spcPts val="0"/>
              </a:spcBef>
              <a:spcAft>
                <a:spcPts val="0"/>
              </a:spcAft>
              <a:buClr>
                <a:srgbClr val="FFFFFF"/>
              </a:buClr>
              <a:buFont typeface="Arial"/>
              <a:buNone/>
              <a:defRPr sz="1278" b="0" i="0" u="none" strike="noStrike" cap="none">
                <a:solidFill>
                  <a:srgbClr val="FFFFFF"/>
                </a:solidFill>
                <a:latin typeface="Arial"/>
                <a:ea typeface="Arial"/>
                <a:cs typeface="Arial"/>
                <a:sym typeface="Arial"/>
              </a:defRPr>
            </a:lvl6pPr>
            <a:lvl7pPr marL="0" marR="0" lvl="6" indent="0" algn="l" rtl="0">
              <a:lnSpc>
                <a:spcPct val="355555"/>
              </a:lnSpc>
              <a:spcBef>
                <a:spcPts val="0"/>
              </a:spcBef>
              <a:spcAft>
                <a:spcPts val="0"/>
              </a:spcAft>
              <a:buClr>
                <a:srgbClr val="FFFFFF"/>
              </a:buClr>
              <a:buFont typeface="Arial"/>
              <a:buNone/>
              <a:defRPr sz="1278" b="0" i="0" u="none" strike="noStrike" cap="none">
                <a:solidFill>
                  <a:srgbClr val="FFFFFF"/>
                </a:solidFill>
                <a:latin typeface="Arial"/>
                <a:ea typeface="Arial"/>
                <a:cs typeface="Arial"/>
                <a:sym typeface="Arial"/>
              </a:defRPr>
            </a:lvl7pPr>
            <a:lvl8pPr marL="0" marR="0" lvl="7" indent="0" algn="l" rtl="0">
              <a:lnSpc>
                <a:spcPct val="355555"/>
              </a:lnSpc>
              <a:spcBef>
                <a:spcPts val="0"/>
              </a:spcBef>
              <a:spcAft>
                <a:spcPts val="0"/>
              </a:spcAft>
              <a:buClr>
                <a:srgbClr val="FFFFFF"/>
              </a:buClr>
              <a:buFont typeface="Arial"/>
              <a:buNone/>
              <a:defRPr sz="1278" b="0" i="0" u="none" strike="noStrike" cap="none">
                <a:solidFill>
                  <a:srgbClr val="FFFFFF"/>
                </a:solidFill>
                <a:latin typeface="Arial"/>
                <a:ea typeface="Arial"/>
                <a:cs typeface="Arial"/>
                <a:sym typeface="Arial"/>
              </a:defRPr>
            </a:lvl8pPr>
            <a:lvl9pPr marL="0" marR="0" lvl="8" indent="0" algn="l" rtl="0">
              <a:lnSpc>
                <a:spcPct val="355555"/>
              </a:lnSpc>
              <a:spcBef>
                <a:spcPts val="0"/>
              </a:spcBef>
              <a:spcAft>
                <a:spcPts val="0"/>
              </a:spcAft>
              <a:buClr>
                <a:srgbClr val="FFFFFF"/>
              </a:buClr>
              <a:buFont typeface="Arial"/>
              <a:buNone/>
              <a:defRPr sz="1278" b="0" i="0" u="none" strike="noStrike" cap="none">
                <a:solidFill>
                  <a:srgbClr val="FFFFFF"/>
                </a:solidFill>
                <a:latin typeface="Arial"/>
                <a:ea typeface="Arial"/>
                <a:cs typeface="Arial"/>
                <a:sym typeface="Arial"/>
              </a:defRPr>
            </a:lvl9pPr>
          </a:lstStyle>
          <a:p>
            <a:fld id="{00000000-1234-1234-1234-123412341234}" type="slidenum">
              <a:rPr lang="en" smtClean="0"/>
              <a:pPr/>
              <a:t>‹#›</a:t>
            </a:fld>
            <a:endParaRPr lang="en" sz="5821">
              <a:solidFill>
                <a:srgbClr val="000000"/>
              </a:solidFill>
              <a:latin typeface="Gill Sans"/>
              <a:ea typeface="Gill Sans"/>
              <a:cs typeface="Gill Sans"/>
              <a:sym typeface="Gill Sans"/>
            </a:endParaRPr>
          </a:p>
        </p:txBody>
      </p:sp>
    </p:spTree>
    <p:extLst>
      <p:ext uri="{BB962C8B-B14F-4D97-AF65-F5344CB8AC3E}">
        <p14:creationId xmlns:p14="http://schemas.microsoft.com/office/powerpoint/2010/main" val="21191446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Title – rev">
  <p:cSld name="Title – rev">
    <p:spTree>
      <p:nvGrpSpPr>
        <p:cNvPr id="1" name="Shape 288"/>
        <p:cNvGrpSpPr/>
        <p:nvPr/>
      </p:nvGrpSpPr>
      <p:grpSpPr>
        <a:xfrm>
          <a:off x="0" y="0"/>
          <a:ext cx="0" cy="0"/>
          <a:chOff x="0" y="0"/>
          <a:chExt cx="0" cy="0"/>
        </a:xfrm>
      </p:grpSpPr>
      <p:cxnSp>
        <p:nvCxnSpPr>
          <p:cNvPr id="289" name="Shape 289"/>
          <p:cNvCxnSpPr/>
          <p:nvPr/>
        </p:nvCxnSpPr>
        <p:spPr>
          <a:xfrm rot="10800000" flipH="1">
            <a:off x="1230132" y="780626"/>
            <a:ext cx="10546630" cy="3"/>
          </a:xfrm>
          <a:prstGeom prst="straightConnector1">
            <a:avLst/>
          </a:prstGeom>
          <a:noFill/>
          <a:ln w="114300" cap="flat" cmpd="sng">
            <a:solidFill>
              <a:srgbClr val="FFFFFF"/>
            </a:solidFill>
            <a:prstDash val="solid"/>
            <a:miter lim="8000"/>
            <a:headEnd type="none" w="sm" len="sm"/>
            <a:tailEnd type="none" w="sm" len="sm"/>
          </a:ln>
        </p:spPr>
      </p:cxnSp>
      <p:cxnSp>
        <p:nvCxnSpPr>
          <p:cNvPr id="290" name="Shape 290"/>
          <p:cNvCxnSpPr/>
          <p:nvPr/>
        </p:nvCxnSpPr>
        <p:spPr>
          <a:xfrm>
            <a:off x="1232991" y="6568092"/>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291" name="Shape 291"/>
          <p:cNvSpPr txBox="1">
            <a:spLocks noGrp="1"/>
          </p:cNvSpPr>
          <p:nvPr>
            <p:ph type="body" idx="1"/>
          </p:nvPr>
        </p:nvSpPr>
        <p:spPr>
          <a:xfrm>
            <a:off x="1253514" y="6661284"/>
            <a:ext cx="3343314" cy="365126"/>
          </a:xfrm>
          <a:prstGeom prst="rect">
            <a:avLst/>
          </a:prstGeom>
          <a:noFill/>
          <a:ln>
            <a:noFill/>
          </a:ln>
        </p:spPr>
        <p:txBody>
          <a:bodyPr spcFirstLastPara="1" wrap="square" lIns="89325" tIns="89325" rIns="89325" bIns="89325" anchor="t" anchorCtr="0"/>
          <a:lstStyle>
            <a:lvl1pPr marL="649133" marR="54094" lvl="0" indent="-324566"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92" name="Shape 292"/>
          <p:cNvSpPr txBox="1">
            <a:spLocks noGrp="1"/>
          </p:cNvSpPr>
          <p:nvPr>
            <p:ph type="body" idx="2"/>
          </p:nvPr>
        </p:nvSpPr>
        <p:spPr>
          <a:xfrm>
            <a:off x="1230692" y="1061146"/>
            <a:ext cx="10543417" cy="146507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1704"/>
              </a:spcBef>
              <a:spcAft>
                <a:spcPts val="0"/>
              </a:spcAft>
              <a:buClr>
                <a:srgbClr val="FFFFFF"/>
              </a:buClr>
              <a:buSzPts val="1400"/>
              <a:buFont typeface="Arial"/>
              <a:buNone/>
              <a:defRPr sz="1135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93" name="Shape 293"/>
          <p:cNvSpPr>
            <a:spLocks noGrp="1"/>
          </p:cNvSpPr>
          <p:nvPr>
            <p:ph type="pic" idx="3"/>
          </p:nvPr>
        </p:nvSpPr>
        <p:spPr>
          <a:xfrm>
            <a:off x="11488759" y="6674941"/>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94" name="Shape 294"/>
          <p:cNvSpPr txBox="1">
            <a:spLocks noGrp="1"/>
          </p:cNvSpPr>
          <p:nvPr>
            <p:ph type="sldNum" idx="12"/>
          </p:nvPr>
        </p:nvSpPr>
        <p:spPr>
          <a:xfrm>
            <a:off x="11454609" y="670167"/>
            <a:ext cx="278002"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272418140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Full screen – no header">
  <p:cSld name="Full screen – no header">
    <p:bg>
      <p:bgPr>
        <a:solidFill>
          <a:srgbClr val="FFFFFF"/>
        </a:solidFill>
        <a:effectLst/>
      </p:bgPr>
    </p:bg>
    <p:spTree>
      <p:nvGrpSpPr>
        <p:cNvPr id="1" name="Shape 295"/>
        <p:cNvGrpSpPr/>
        <p:nvPr/>
      </p:nvGrpSpPr>
      <p:grpSpPr>
        <a:xfrm>
          <a:off x="0" y="0"/>
          <a:ext cx="0" cy="0"/>
          <a:chOff x="0" y="0"/>
          <a:chExt cx="0" cy="0"/>
        </a:xfrm>
      </p:grpSpPr>
      <p:cxnSp>
        <p:nvCxnSpPr>
          <p:cNvPr id="296" name="Shape 296"/>
          <p:cNvCxnSpPr/>
          <p:nvPr/>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sp>
        <p:nvSpPr>
          <p:cNvPr id="297" name="Shape 297"/>
          <p:cNvSpPr txBox="1">
            <a:spLocks noGrp="1"/>
          </p:cNvSpPr>
          <p:nvPr>
            <p:ph type="body" idx="1"/>
          </p:nvPr>
        </p:nvSpPr>
        <p:spPr>
          <a:xfrm>
            <a:off x="1230692" y="731023"/>
            <a:ext cx="10554826" cy="5556747"/>
          </a:xfrm>
          <a:prstGeom prst="rect">
            <a:avLst/>
          </a:prstGeom>
          <a:noFill/>
          <a:ln>
            <a:noFill/>
          </a:ln>
        </p:spPr>
        <p:txBody>
          <a:bodyPr spcFirstLastPara="1" wrap="square" lIns="89325" tIns="89325" rIns="89325" bIns="89325" anchor="ctr" anchorCtr="0"/>
          <a:lstStyle>
            <a:lvl1pPr marL="649133" marR="54094" lvl="0" indent="-324566"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98" name="Shape 298"/>
          <p:cNvSpPr txBox="1">
            <a:spLocks noGrp="1"/>
          </p:cNvSpPr>
          <p:nvPr>
            <p:ph type="body" idx="2"/>
          </p:nvPr>
        </p:nvSpPr>
        <p:spPr>
          <a:xfrm>
            <a:off x="1253514"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000000"/>
              </a:buClr>
              <a:buSzPts val="1400"/>
              <a:buFont typeface="Arial"/>
              <a:buNone/>
              <a:defRPr sz="1278" b="0" i="0" u="none" strike="noStrike" cap="none">
                <a:solidFill>
                  <a:srgbClr val="000000"/>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299" name="Shape 299"/>
          <p:cNvSpPr>
            <a:spLocks noGrp="1"/>
          </p:cNvSpPr>
          <p:nvPr>
            <p:ph type="pic" idx="3"/>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00" name="Shape 300"/>
          <p:cNvSpPr txBox="1">
            <a:spLocks noGrp="1"/>
          </p:cNvSpPr>
          <p:nvPr>
            <p:ph type="sldNum" idx="12"/>
          </p:nvPr>
        </p:nvSpPr>
        <p:spPr>
          <a:xfrm>
            <a:off x="11454609" y="670167"/>
            <a:ext cx="278002"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27661579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Title">
  <p:cSld name="6_Title">
    <p:spTree>
      <p:nvGrpSpPr>
        <p:cNvPr id="1" name="Shape 301"/>
        <p:cNvGrpSpPr/>
        <p:nvPr/>
      </p:nvGrpSpPr>
      <p:grpSpPr>
        <a:xfrm>
          <a:off x="0" y="0"/>
          <a:ext cx="0" cy="0"/>
          <a:chOff x="0" y="0"/>
          <a:chExt cx="0" cy="0"/>
        </a:xfrm>
      </p:grpSpPr>
      <p:cxnSp>
        <p:nvCxnSpPr>
          <p:cNvPr id="302" name="Shape 302"/>
          <p:cNvCxnSpPr/>
          <p:nvPr/>
        </p:nvCxnSpPr>
        <p:spPr>
          <a:xfrm rot="10800000" flipH="1">
            <a:off x="1230132" y="780628"/>
            <a:ext cx="10546630" cy="1"/>
          </a:xfrm>
          <a:prstGeom prst="straightConnector1">
            <a:avLst/>
          </a:prstGeom>
          <a:noFill/>
          <a:ln w="114300" cap="flat" cmpd="sng">
            <a:solidFill>
              <a:srgbClr val="FFFFFF"/>
            </a:solidFill>
            <a:prstDash val="solid"/>
            <a:miter lim="8000"/>
            <a:headEnd type="none" w="sm" len="sm"/>
            <a:tailEnd type="none" w="sm" len="sm"/>
          </a:ln>
        </p:spPr>
      </p:cxnSp>
      <p:cxnSp>
        <p:nvCxnSpPr>
          <p:cNvPr id="303" name="Shape 303"/>
          <p:cNvCxnSpPr/>
          <p:nvPr/>
        </p:nvCxnSpPr>
        <p:spPr>
          <a:xfrm>
            <a:off x="2678971" y="5764711"/>
            <a:ext cx="7662175" cy="1"/>
          </a:xfrm>
          <a:prstGeom prst="straightConnector1">
            <a:avLst/>
          </a:prstGeom>
          <a:noFill/>
          <a:ln w="9525" cap="flat" cmpd="sng">
            <a:solidFill>
              <a:srgbClr val="000000"/>
            </a:solidFill>
            <a:prstDash val="solid"/>
            <a:miter lim="8000"/>
            <a:headEnd type="none" w="sm" len="sm"/>
            <a:tailEnd type="none" w="sm" len="sm"/>
          </a:ln>
        </p:spPr>
      </p:cxnSp>
      <p:cxnSp>
        <p:nvCxnSpPr>
          <p:cNvPr id="304" name="Shape 304"/>
          <p:cNvCxnSpPr/>
          <p:nvPr/>
        </p:nvCxnSpPr>
        <p:spPr>
          <a:xfrm>
            <a:off x="1232991" y="6568092"/>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305" name="Shape 305"/>
          <p:cNvSpPr txBox="1">
            <a:spLocks noGrp="1"/>
          </p:cNvSpPr>
          <p:nvPr>
            <p:ph type="body" idx="1"/>
          </p:nvPr>
        </p:nvSpPr>
        <p:spPr>
          <a:xfrm>
            <a:off x="1253514" y="6661284"/>
            <a:ext cx="3343314" cy="365126"/>
          </a:xfrm>
          <a:prstGeom prst="rect">
            <a:avLst/>
          </a:prstGeom>
          <a:noFill/>
          <a:ln>
            <a:noFill/>
          </a:ln>
        </p:spPr>
        <p:txBody>
          <a:bodyPr spcFirstLastPara="1" wrap="square" lIns="89325" tIns="89325" rIns="89325" bIns="89325" anchor="t" anchorCtr="0"/>
          <a:lstStyle>
            <a:lvl1pPr marL="649133" marR="54094" lvl="0" indent="-324566"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06" name="Shape 306"/>
          <p:cNvSpPr txBox="1">
            <a:spLocks noGrp="1"/>
          </p:cNvSpPr>
          <p:nvPr>
            <p:ph type="body" idx="2"/>
          </p:nvPr>
        </p:nvSpPr>
        <p:spPr>
          <a:xfrm>
            <a:off x="1230692" y="1061146"/>
            <a:ext cx="10543417" cy="146507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1704"/>
              </a:spcBef>
              <a:spcAft>
                <a:spcPts val="0"/>
              </a:spcAft>
              <a:buClr>
                <a:srgbClr val="FFFFFF"/>
              </a:buClr>
              <a:buSzPts val="1400"/>
              <a:buFont typeface="Arial"/>
              <a:buNone/>
              <a:defRPr sz="1135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07" name="Shape 307"/>
          <p:cNvSpPr>
            <a:spLocks noGrp="1"/>
          </p:cNvSpPr>
          <p:nvPr>
            <p:ph type="pic" idx="3"/>
          </p:nvPr>
        </p:nvSpPr>
        <p:spPr>
          <a:xfrm>
            <a:off x="11488759" y="6674941"/>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08" name="Shape 308"/>
          <p:cNvSpPr txBox="1">
            <a:spLocks noGrp="1"/>
          </p:cNvSpPr>
          <p:nvPr>
            <p:ph type="sldNum" idx="12"/>
          </p:nvPr>
        </p:nvSpPr>
        <p:spPr>
          <a:xfrm>
            <a:off x="11454609" y="103654"/>
            <a:ext cx="520326"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415858187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Heading and footer">
  <p:cSld name="1_Heading and footer">
    <p:bg>
      <p:bgPr>
        <a:solidFill>
          <a:srgbClr val="FFFFFF"/>
        </a:solidFill>
        <a:effectLst/>
      </p:bgPr>
    </p:bg>
    <p:spTree>
      <p:nvGrpSpPr>
        <p:cNvPr id="1" name="Shape 309"/>
        <p:cNvGrpSpPr/>
        <p:nvPr/>
      </p:nvGrpSpPr>
      <p:grpSpPr>
        <a:xfrm>
          <a:off x="0" y="0"/>
          <a:ext cx="0" cy="0"/>
          <a:chOff x="0" y="0"/>
          <a:chExt cx="0" cy="0"/>
        </a:xfrm>
      </p:grpSpPr>
      <p:cxnSp>
        <p:nvCxnSpPr>
          <p:cNvPr id="310" name="Shape 310"/>
          <p:cNvCxnSpPr/>
          <p:nvPr/>
        </p:nvCxnSpPr>
        <p:spPr>
          <a:xfrm rot="10800000" flipH="1">
            <a:off x="1248040" y="786462"/>
            <a:ext cx="817936" cy="1"/>
          </a:xfrm>
          <a:prstGeom prst="straightConnector1">
            <a:avLst/>
          </a:prstGeom>
          <a:noFill/>
          <a:ln w="88900" cap="flat" cmpd="sng">
            <a:solidFill>
              <a:srgbClr val="000000"/>
            </a:solidFill>
            <a:prstDash val="solid"/>
            <a:miter lim="8000"/>
            <a:headEnd type="none" w="sm" len="sm"/>
            <a:tailEnd type="none" w="sm" len="sm"/>
          </a:ln>
        </p:spPr>
      </p:cxnSp>
      <p:cxnSp>
        <p:nvCxnSpPr>
          <p:cNvPr id="311" name="Shape 311"/>
          <p:cNvCxnSpPr/>
          <p:nvPr/>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sp>
        <p:nvSpPr>
          <p:cNvPr id="312" name="Shape 312"/>
          <p:cNvSpPr>
            <a:spLocks noGrp="1"/>
          </p:cNvSpPr>
          <p:nvPr>
            <p:ph type="pic" idx="2"/>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13" name="Shape 313"/>
          <p:cNvSpPr txBox="1">
            <a:spLocks noGrp="1"/>
          </p:cNvSpPr>
          <p:nvPr>
            <p:ph type="body" idx="1"/>
          </p:nvPr>
        </p:nvSpPr>
        <p:spPr>
          <a:xfrm>
            <a:off x="1242103" y="983213"/>
            <a:ext cx="10554826" cy="282224"/>
          </a:xfrm>
          <a:prstGeom prst="rect">
            <a:avLst/>
          </a:prstGeom>
          <a:noFill/>
          <a:ln>
            <a:noFill/>
          </a:ln>
        </p:spPr>
        <p:txBody>
          <a:bodyPr spcFirstLastPara="1" wrap="square" lIns="89325" tIns="89325" rIns="89325" bIns="89325" anchor="t" anchorCtr="0"/>
          <a:lstStyle>
            <a:lvl1pPr marL="649133" marR="0" lvl="0" indent="-324566" algn="l" rtl="0">
              <a:lnSpc>
                <a:spcPct val="110000"/>
              </a:lnSpc>
              <a:spcBef>
                <a:spcPts val="0"/>
              </a:spcBef>
              <a:spcAft>
                <a:spcPts val="0"/>
              </a:spcAft>
              <a:buClr>
                <a:srgbClr val="000000"/>
              </a:buClr>
              <a:buSzPts val="1400"/>
              <a:buFont typeface="Merriweather Sans"/>
              <a:buNone/>
              <a:defRPr sz="1704" b="0" i="0" u="none" strike="noStrike" cap="none">
                <a:solidFill>
                  <a:srgbClr val="000000"/>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14" name="Shape 314"/>
          <p:cNvSpPr txBox="1">
            <a:spLocks noGrp="1"/>
          </p:cNvSpPr>
          <p:nvPr>
            <p:ph type="sldNum" idx="12"/>
          </p:nvPr>
        </p:nvSpPr>
        <p:spPr>
          <a:xfrm>
            <a:off x="11454609" y="670167"/>
            <a:ext cx="278002"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22807276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Divider – rev">
  <p:cSld name="1_Divider – rev">
    <p:spTree>
      <p:nvGrpSpPr>
        <p:cNvPr id="1" name="Shape 315"/>
        <p:cNvGrpSpPr/>
        <p:nvPr/>
      </p:nvGrpSpPr>
      <p:grpSpPr>
        <a:xfrm>
          <a:off x="0" y="0"/>
          <a:ext cx="0" cy="0"/>
          <a:chOff x="0" y="0"/>
          <a:chExt cx="0" cy="0"/>
        </a:xfrm>
      </p:grpSpPr>
      <p:cxnSp>
        <p:nvCxnSpPr>
          <p:cNvPr id="316" name="Shape 316"/>
          <p:cNvCxnSpPr/>
          <p:nvPr/>
        </p:nvCxnSpPr>
        <p:spPr>
          <a:xfrm rot="10800000" flipH="1">
            <a:off x="1230132" y="780628"/>
            <a:ext cx="10546630" cy="1"/>
          </a:xfrm>
          <a:prstGeom prst="straightConnector1">
            <a:avLst/>
          </a:prstGeom>
          <a:noFill/>
          <a:ln w="114300" cap="flat" cmpd="sng">
            <a:solidFill>
              <a:srgbClr val="FFFFFF"/>
            </a:solidFill>
            <a:prstDash val="solid"/>
            <a:miter lim="8000"/>
            <a:headEnd type="none" w="sm" len="sm"/>
            <a:tailEnd type="none" w="sm" len="sm"/>
          </a:ln>
        </p:spPr>
      </p:cxnSp>
      <p:cxnSp>
        <p:nvCxnSpPr>
          <p:cNvPr id="317" name="Shape 317"/>
          <p:cNvCxnSpPr/>
          <p:nvPr/>
        </p:nvCxnSpPr>
        <p:spPr>
          <a:xfrm>
            <a:off x="1232991" y="6739244"/>
            <a:ext cx="10550952" cy="1"/>
          </a:xfrm>
          <a:prstGeom prst="straightConnector1">
            <a:avLst/>
          </a:prstGeom>
          <a:noFill/>
          <a:ln w="9525" cap="flat" cmpd="sng">
            <a:solidFill>
              <a:srgbClr val="FFFFFF"/>
            </a:solidFill>
            <a:prstDash val="solid"/>
            <a:miter lim="8000"/>
            <a:headEnd type="none" w="sm" len="sm"/>
            <a:tailEnd type="none" w="sm" len="sm"/>
          </a:ln>
        </p:spPr>
      </p:cxnSp>
      <p:sp>
        <p:nvSpPr>
          <p:cNvPr id="318" name="Shape 318"/>
          <p:cNvSpPr txBox="1">
            <a:spLocks noGrp="1"/>
          </p:cNvSpPr>
          <p:nvPr>
            <p:ph type="body" idx="1"/>
          </p:nvPr>
        </p:nvSpPr>
        <p:spPr>
          <a:xfrm>
            <a:off x="1230692" y="1061145"/>
            <a:ext cx="10543417" cy="1270002"/>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9655"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19" name="Shape 319"/>
          <p:cNvSpPr txBox="1">
            <a:spLocks noGrp="1"/>
          </p:cNvSpPr>
          <p:nvPr>
            <p:ph type="body" idx="2"/>
          </p:nvPr>
        </p:nvSpPr>
        <p:spPr>
          <a:xfrm>
            <a:off x="1253514" y="6798205"/>
            <a:ext cx="5146192" cy="176390"/>
          </a:xfrm>
          <a:prstGeom prst="rect">
            <a:avLst/>
          </a:prstGeom>
          <a:noFill/>
          <a:ln>
            <a:noFill/>
          </a:ln>
        </p:spPr>
        <p:txBody>
          <a:bodyPr spcFirstLastPara="1" wrap="square" lIns="89325" tIns="89325" rIns="89325" bIns="89325" anchor="t" anchorCtr="0"/>
          <a:lstStyle>
            <a:lvl1pPr marL="649133" marR="0" lvl="0" indent="-324566" algn="l" rtl="0">
              <a:lnSpc>
                <a:spcPct val="65000"/>
              </a:lnSpc>
              <a:spcBef>
                <a:spcPts val="0"/>
              </a:spcBef>
              <a:spcAft>
                <a:spcPts val="0"/>
              </a:spcAft>
              <a:buClr>
                <a:srgbClr val="FFFFFF"/>
              </a:buClr>
              <a:buSzPts val="1400"/>
              <a:buFont typeface="Arial"/>
              <a:buNone/>
              <a:defRPr sz="1278" b="0" i="0" u="none" strike="noStrike" cap="none">
                <a:solidFill>
                  <a:srgbClr val="FFFFFF"/>
                </a:solidFill>
                <a:latin typeface="Arial"/>
                <a:ea typeface="Arial"/>
                <a:cs typeface="Arial"/>
                <a:sym typeface="Arial"/>
              </a:defRPr>
            </a:lvl1pPr>
            <a:lvl2pPr marL="1298265" marR="54094" lvl="1"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1947398" marR="54094" lvl="2"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2596530" marR="54094" lvl="3"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3245663" marR="54094" lvl="4" indent="-45980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3894795" marR="54094" lvl="5"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4543928" marR="54094" lvl="6"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5193060" marR="54094" lvl="7"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5842193" marR="54094" lvl="8" indent="-45980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20" name="Shape 320"/>
          <p:cNvSpPr>
            <a:spLocks noGrp="1"/>
          </p:cNvSpPr>
          <p:nvPr>
            <p:ph type="pic" idx="3"/>
          </p:nvPr>
        </p:nvSpPr>
        <p:spPr>
          <a:xfrm>
            <a:off x="11488840" y="6811863"/>
            <a:ext cx="298812" cy="296666"/>
          </a:xfrm>
          <a:prstGeom prst="rect">
            <a:avLst/>
          </a:prstGeom>
          <a:noFill/>
          <a:ln>
            <a:noFill/>
          </a:ln>
        </p:spPr>
        <p:txBody>
          <a:bodyPr spcFirstLastPara="1" wrap="square" lIns="89325" tIns="89325" rIns="89325" bIns="89325" anchor="t" anchorCtr="0"/>
          <a:lstStyle>
            <a:lvl1pPr marL="540944" marR="54094" lvl="0" indent="-486849" algn="l" rtl="0">
              <a:lnSpc>
                <a:spcPct val="113636"/>
              </a:lnSpc>
              <a:spcBef>
                <a:spcPts val="0"/>
              </a:spcBef>
              <a:spcAft>
                <a:spcPts val="0"/>
              </a:spcAft>
              <a:buClr>
                <a:srgbClr val="FFFFFF"/>
              </a:buClr>
              <a:buSzPts val="1400"/>
              <a:buFont typeface="Arial"/>
              <a:buNone/>
              <a:defRPr sz="2982" b="0" i="0" u="none" strike="noStrike" cap="none">
                <a:solidFill>
                  <a:srgbClr val="FFFFFF"/>
                </a:solidFill>
                <a:latin typeface="Arial"/>
                <a:ea typeface="Arial"/>
                <a:cs typeface="Arial"/>
                <a:sym typeface="Arial"/>
              </a:defRPr>
            </a:lvl1pPr>
            <a:lvl2pPr marL="468818" marR="54094" lvl="1" indent="-225393"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2pPr>
            <a:lvl3pPr marL="667164" marR="54094" lvl="2"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3pPr>
            <a:lvl4pPr marL="865510" marR="54094" lvl="3"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4pPr>
            <a:lvl5pPr marL="1063856" marR="54094" lvl="4" indent="-207362" algn="l" rtl="0">
              <a:lnSpc>
                <a:spcPct val="113636"/>
              </a:lnSpc>
              <a:spcBef>
                <a:spcPts val="0"/>
              </a:spcBef>
              <a:spcAft>
                <a:spcPts val="0"/>
              </a:spcAft>
              <a:buClr>
                <a:srgbClr val="FFFFFF"/>
              </a:buClr>
              <a:buSzPts val="1500"/>
              <a:buFont typeface="Merriweather Sans"/>
              <a:buChar char="‣"/>
              <a:defRPr sz="2982" b="0" i="0" u="none" strike="noStrike" cap="none">
                <a:solidFill>
                  <a:srgbClr val="FFFFFF"/>
                </a:solidFill>
                <a:latin typeface="Arial"/>
                <a:ea typeface="Arial"/>
                <a:cs typeface="Arial"/>
                <a:sym typeface="Arial"/>
              </a:defRPr>
            </a:lvl5pPr>
            <a:lvl6pPr marL="1117951" marR="54094" lvl="5"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6pPr>
            <a:lvl7pPr marL="1117951" marR="54094" lvl="6"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7pPr>
            <a:lvl8pPr marL="1117951" marR="54094" lvl="7"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8pPr>
            <a:lvl9pPr marL="1117951" marR="54094" lvl="8" indent="-207362" algn="l" rtl="0">
              <a:lnSpc>
                <a:spcPct val="113636"/>
              </a:lnSpc>
              <a:spcBef>
                <a:spcPts val="0"/>
              </a:spcBef>
              <a:spcAft>
                <a:spcPts val="0"/>
              </a:spcAft>
              <a:buClr>
                <a:srgbClr val="FFFFFF"/>
              </a:buClr>
              <a:buSzPts val="1500"/>
              <a:buFont typeface="Arial"/>
              <a:buChar char="•"/>
              <a:defRPr sz="2982" b="0" i="0" u="none" strike="noStrike" cap="none">
                <a:solidFill>
                  <a:srgbClr val="FFFFFF"/>
                </a:solidFill>
                <a:latin typeface="Arial"/>
                <a:ea typeface="Arial"/>
                <a:cs typeface="Arial"/>
                <a:sym typeface="Arial"/>
              </a:defRPr>
            </a:lvl9pPr>
          </a:lstStyle>
          <a:p>
            <a:endParaRPr/>
          </a:p>
        </p:txBody>
      </p:sp>
      <p:sp>
        <p:nvSpPr>
          <p:cNvPr id="321" name="Shape 321"/>
          <p:cNvSpPr txBox="1">
            <a:spLocks noGrp="1"/>
          </p:cNvSpPr>
          <p:nvPr>
            <p:ph type="sldNum" idx="12"/>
          </p:nvPr>
        </p:nvSpPr>
        <p:spPr>
          <a:xfrm>
            <a:off x="11454609" y="103654"/>
            <a:ext cx="520326" cy="530932"/>
          </a:xfrm>
          <a:prstGeom prst="rect">
            <a:avLst/>
          </a:prstGeom>
          <a:noFill/>
          <a:ln>
            <a:noFill/>
          </a:ln>
        </p:spPr>
        <p:txBody>
          <a:bodyPr spcFirstLastPara="1" wrap="square" lIns="0" tIns="0" rIns="0" bIns="0" anchor="ctr" anchorCtr="0">
            <a:noAutofit/>
          </a:bodyPr>
          <a:lstStyle>
            <a:lvl1pPr marL="0" marR="0" lvl="0"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1pPr>
            <a:lvl2pPr marL="0" marR="0" lvl="1"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2pPr>
            <a:lvl3pPr marL="0" marR="0" lvl="2"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3pPr>
            <a:lvl4pPr marL="0" marR="0" lvl="3"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4pPr>
            <a:lvl5pPr marL="0" marR="0" lvl="4"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5pPr>
            <a:lvl6pPr marL="0" marR="0" lvl="5"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6pPr>
            <a:lvl7pPr marL="0" marR="0" lvl="6"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7pPr>
            <a:lvl8pPr marL="0" marR="0" lvl="7"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8pPr>
            <a:lvl9pPr marL="0" marR="0" lvl="8" indent="0" algn="l" rtl="0">
              <a:lnSpc>
                <a:spcPct val="177777"/>
              </a:lnSpc>
              <a:spcBef>
                <a:spcPts val="0"/>
              </a:spcBef>
              <a:spcAft>
                <a:spcPts val="0"/>
              </a:spcAft>
              <a:buClr>
                <a:srgbClr val="000000"/>
              </a:buClr>
              <a:buFont typeface="Arial"/>
              <a:buNone/>
              <a:defRPr sz="2556"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sz="5821">
              <a:latin typeface="Gill Sans"/>
              <a:ea typeface="Gill Sans"/>
              <a:cs typeface="Gill Sans"/>
              <a:sym typeface="Gill Sans"/>
            </a:endParaRPr>
          </a:p>
        </p:txBody>
      </p:sp>
    </p:spTree>
    <p:extLst>
      <p:ext uri="{BB962C8B-B14F-4D97-AF65-F5344CB8AC3E}">
        <p14:creationId xmlns:p14="http://schemas.microsoft.com/office/powerpoint/2010/main" val="1819594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image" Target="../media/image3.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theme" Target="../theme/theme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8" Type="http://schemas.openxmlformats.org/officeDocument/2006/relationships/slideLayout" Target="../slideLayouts/slideLayout67.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image" Target="../media/image2.png"/><Relationship Id="rId20" Type="http://schemas.openxmlformats.org/officeDocument/2006/relationships/slideLayout" Target="../slideLayouts/slideLayout79.xml"/><Relationship Id="rId41"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762"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43307" y="307270"/>
            <a:ext cx="12118187" cy="813093"/>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600"/>
              <a:buFont typeface="Proxima Nova"/>
              <a:buNone/>
              <a:defRPr sz="26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body" idx="1"/>
          </p:nvPr>
        </p:nvSpPr>
        <p:spPr>
          <a:xfrm>
            <a:off x="443307" y="1444918"/>
            <a:ext cx="12118187" cy="4850444"/>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rgbClr val="000000"/>
              </a:buClr>
              <a:buSzPts val="1400"/>
              <a:buFont typeface="Proxima Nova"/>
              <a:buChar char="■"/>
              <a:defRPr sz="1400" b="0" i="0" u="none" strike="noStrike" cap="none">
                <a:solidFill>
                  <a:srgbClr val="000000"/>
                </a:solidFill>
                <a:latin typeface="Proxima Nova"/>
                <a:ea typeface="Proxima Nova"/>
                <a:cs typeface="Proxima Nova"/>
                <a:sym typeface="Proxima Nova"/>
              </a:defRPr>
            </a:lvl9pPr>
          </a:lstStyle>
          <a:p>
            <a:endParaRPr/>
          </a:p>
        </p:txBody>
      </p:sp>
      <p:cxnSp>
        <p:nvCxnSpPr>
          <p:cNvPr id="10" name="Shape 73">
            <a:extLst>
              <a:ext uri="{FF2B5EF4-FFF2-40B4-BE49-F238E27FC236}">
                <a16:creationId xmlns:a16="http://schemas.microsoft.com/office/drawing/2014/main" id="{D3DAC707-8C43-A247-8364-8C988936B959}"/>
              </a:ext>
            </a:extLst>
          </p:cNvPr>
          <p:cNvCxnSpPr/>
          <p:nvPr userDrawn="1"/>
        </p:nvCxnSpPr>
        <p:spPr>
          <a:xfrm>
            <a:off x="1232991" y="6739244"/>
            <a:ext cx="10550952" cy="1"/>
          </a:xfrm>
          <a:prstGeom prst="straightConnector1">
            <a:avLst/>
          </a:prstGeom>
          <a:noFill/>
          <a:ln w="9525" cap="flat" cmpd="sng">
            <a:solidFill>
              <a:srgbClr val="000000"/>
            </a:solidFill>
            <a:prstDash val="solid"/>
            <a:miter lim="8000"/>
            <a:headEnd type="none" w="sm" len="sm"/>
            <a:tailEnd type="none" w="sm" len="sm"/>
          </a:ln>
        </p:spPr>
      </p:cxnSp>
      <p:pic>
        <p:nvPicPr>
          <p:cNvPr id="11" name="Shape 353" descr="Image">
            <a:extLst>
              <a:ext uri="{FF2B5EF4-FFF2-40B4-BE49-F238E27FC236}">
                <a16:creationId xmlns:a16="http://schemas.microsoft.com/office/drawing/2014/main" id="{A6735A09-13D4-3B46-9F52-D5C12EF3764B}"/>
              </a:ext>
            </a:extLst>
          </p:cNvPr>
          <p:cNvPicPr preferRelativeResize="0">
            <a:picLocks/>
          </p:cNvPicPr>
          <p:nvPr userDrawn="1"/>
        </p:nvPicPr>
        <p:blipFill rotWithShape="1">
          <a:blip r:embed="rId31">
            <a:alphaModFix/>
          </a:blip>
          <a:srcRect l="451" r="451"/>
          <a:stretch/>
        </p:blipFill>
        <p:spPr>
          <a:xfrm>
            <a:off x="11488840" y="6811863"/>
            <a:ext cx="298812" cy="296666"/>
          </a:xfrm>
          <a:prstGeom prst="rect">
            <a:avLst/>
          </a:prstGeom>
          <a:noFill/>
          <a:ln>
            <a:noFill/>
          </a:ln>
        </p:spPr>
      </p:pic>
      <p:sp>
        <p:nvSpPr>
          <p:cNvPr id="13" name="Shape 291">
            <a:extLst>
              <a:ext uri="{FF2B5EF4-FFF2-40B4-BE49-F238E27FC236}">
                <a16:creationId xmlns:a16="http://schemas.microsoft.com/office/drawing/2014/main" id="{3F57563D-5A06-1D41-9058-DBD59AF6588B}"/>
              </a:ext>
            </a:extLst>
          </p:cNvPr>
          <p:cNvSpPr txBox="1">
            <a:spLocks/>
          </p:cNvSpPr>
          <p:nvPr userDrawn="1"/>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latin typeface="Arial" panose="020B0604020202020204" pitchFamily="34" charset="0"/>
                <a:cs typeface="Arial" panose="020B0604020202020204" pitchFamily="34" charset="0"/>
              </a:rPr>
              <a:pPr defTabSz="1298265"/>
              <a:t>‹#›</a:t>
            </a:fld>
            <a:r>
              <a:rPr lang="en-US" sz="1400" dirty="0">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1494038735"/>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cxnSp>
        <p:nvCxnSpPr>
          <p:cNvPr id="7" name="Shape 448">
            <a:extLst>
              <a:ext uri="{FF2B5EF4-FFF2-40B4-BE49-F238E27FC236}">
                <a16:creationId xmlns:a16="http://schemas.microsoft.com/office/drawing/2014/main" id="{64AC4A33-888C-0047-911D-65EC603D9A19}"/>
              </a:ext>
            </a:extLst>
          </p:cNvPr>
          <p:cNvCxnSpPr/>
          <p:nvPr userDrawn="1"/>
        </p:nvCxnSpPr>
        <p:spPr>
          <a:xfrm>
            <a:off x="1242140" y="6739128"/>
            <a:ext cx="10532634" cy="1"/>
          </a:xfrm>
          <a:prstGeom prst="straightConnector1">
            <a:avLst/>
          </a:prstGeom>
          <a:noFill/>
          <a:ln w="9525" cap="flat" cmpd="sng">
            <a:solidFill>
              <a:srgbClr val="FFFFFF"/>
            </a:solidFill>
            <a:prstDash val="solid"/>
            <a:miter lim="8000"/>
            <a:headEnd type="none" w="sm" len="sm"/>
            <a:tailEnd type="none" w="sm" len="sm"/>
          </a:ln>
        </p:spPr>
      </p:cxnSp>
      <p:pic>
        <p:nvPicPr>
          <p:cNvPr id="8" name="Shape 450" descr="Image">
            <a:extLst>
              <a:ext uri="{FF2B5EF4-FFF2-40B4-BE49-F238E27FC236}">
                <a16:creationId xmlns:a16="http://schemas.microsoft.com/office/drawing/2014/main" id="{DB9C8426-BA4D-C74D-B11B-B6F1E3F26396}"/>
              </a:ext>
            </a:extLst>
          </p:cNvPr>
          <p:cNvPicPr preferRelativeResize="0">
            <a:picLocks/>
          </p:cNvPicPr>
          <p:nvPr userDrawn="1"/>
        </p:nvPicPr>
        <p:blipFill rotWithShape="1">
          <a:blip r:embed="rId46">
            <a:alphaModFix/>
          </a:blip>
          <a:srcRect/>
          <a:stretch/>
        </p:blipFill>
        <p:spPr>
          <a:xfrm>
            <a:off x="11480103" y="6812280"/>
            <a:ext cx="298293" cy="296162"/>
          </a:xfrm>
          <a:prstGeom prst="rect">
            <a:avLst/>
          </a:prstGeom>
          <a:noFill/>
          <a:ln>
            <a:noFill/>
          </a:ln>
        </p:spPr>
      </p:pic>
      <p:sp>
        <p:nvSpPr>
          <p:cNvPr id="9" name="Shape 291">
            <a:extLst>
              <a:ext uri="{FF2B5EF4-FFF2-40B4-BE49-F238E27FC236}">
                <a16:creationId xmlns:a16="http://schemas.microsoft.com/office/drawing/2014/main" id="{2176FDE6-61D0-7A42-9595-A571344DEC50}"/>
              </a:ext>
            </a:extLst>
          </p:cNvPr>
          <p:cNvSpPr txBox="1">
            <a:spLocks/>
          </p:cNvSpPr>
          <p:nvPr userDrawn="1"/>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solidFill>
                  <a:srgbClr val="FFFFFF"/>
                </a:solidFill>
                <a:latin typeface="Arial" panose="020B0604020202020204" pitchFamily="34" charset="0"/>
                <a:cs typeface="Arial" panose="020B0604020202020204" pitchFamily="34" charset="0"/>
              </a:rPr>
              <a:pPr defTabSz="1298265"/>
              <a:t>‹#›</a:t>
            </a:fld>
            <a:r>
              <a:rPr lang="en-US" sz="1400" dirty="0">
                <a:solidFill>
                  <a:srgbClr val="FFFFFF"/>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2213462850"/>
      </p:ext>
    </p:extLst>
  </p:cSld>
  <p:clrMap bg1="lt1" tx1="dk1" bg2="dk2" tx2="lt2" accent1="accent1" accent2="accent2" accent3="accent3" accent4="accent4" accent5="accent5" accent6="accent6" hlink="hlink" folHlink="folHlink"/>
  <p:sldLayoutIdLst>
    <p:sldLayoutId id="2147483712" r:id="rId1"/>
    <p:sldLayoutId id="2147483713" r:id="rId2"/>
    <p:sldLayoutId id="2147483716" r:id="rId3"/>
    <p:sldLayoutId id="2147483717" r:id="rId4"/>
    <p:sldLayoutId id="2147483719" r:id="rId5"/>
    <p:sldLayoutId id="2147483721" r:id="rId6"/>
    <p:sldLayoutId id="2147483722"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hyperlink" Target="https://www.nytimes.com/2019/09/18/business/farms-aerial-imagery-agriculture.html?rref=collection%2Ftimestopic%2FArtificial%20Intelligence&amp;action=click&amp;contentCollection=timestopics&amp;region=stream&amp;module=stream_unit&amp;version=latest&amp;contentPlacement=6&amp;pgtype=collection" TargetMode="External"/><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2.png"/><Relationship Id="rId5" Type="http://schemas.openxmlformats.org/officeDocument/2006/relationships/image" Target="../media/image64.png"/><Relationship Id="rId4" Type="http://schemas.openxmlformats.org/officeDocument/2006/relationships/image" Target="../media/image63.jp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hyperlink" Target="https://www.seattletimes.com/nation-world/what-you-dont-know-about-how-facebook-uses-your-data/"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61.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60.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2" Type="http://schemas.openxmlformats.org/officeDocument/2006/relationships/hyperlink" Target="https://git.generalassemb.ly/datascienceMST/02_welcome-to-data-science/blob/7978fe9dfb971490f57dd030cb08bdabc16d2cb1/extra-materials/ames_data_documentation.txt" TargetMode="Externa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xml"/><Relationship Id="rId1" Type="http://schemas.openxmlformats.org/officeDocument/2006/relationships/slideLayout" Target="../slideLayouts/slideLayout60.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1.xml"/></Relationships>
</file>

<file path=ppt/slides/_rels/slide52.xml.rels><?xml version="1.0" encoding="UTF-8" standalone="yes"?>
<Relationships xmlns="http://schemas.openxmlformats.org/package/2006/relationships"><Relationship Id="rId3" Type="http://schemas.openxmlformats.org/officeDocument/2006/relationships/hyperlink" Target="https://projects.fivethirtyeight.com/2019-nfl-predictions/"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1.xml.rels><?xml version="1.0" encoding="UTF-8" standalone="yes"?>
<Relationships xmlns="http://schemas.openxmlformats.org/package/2006/relationships"><Relationship Id="rId3" Type="http://schemas.openxmlformats.org/officeDocument/2006/relationships/hyperlink" Target="https://www.publicdomainpictures.net/view-image.php?image=37301&amp;picture=&amp;jazyk=DE" TargetMode="External"/><Relationship Id="rId7" Type="http://schemas.openxmlformats.org/officeDocument/2006/relationships/hyperlink" Target="http://www.pngall.com/diamond-png" TargetMode="External"/><Relationship Id="rId2" Type="http://schemas.openxmlformats.org/officeDocument/2006/relationships/image" Target="../media/image93.jpg"/><Relationship Id="rId1" Type="http://schemas.openxmlformats.org/officeDocument/2006/relationships/slideLayout" Target="../slideLayouts/slideLayout61.xml"/><Relationship Id="rId6" Type="http://schemas.openxmlformats.org/officeDocument/2006/relationships/image" Target="../media/image95.png"/><Relationship Id="rId5" Type="http://schemas.openxmlformats.org/officeDocument/2006/relationships/hyperlink" Target="http://www.pngall.com/orange-png" TargetMode="External"/><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2" Type="http://schemas.openxmlformats.org/officeDocument/2006/relationships/hyperlink" Target="https://www.ncbi.nlm.nih.gov/pmc/articles/PMC7144860/" TargetMode="Externa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61.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18"/>
          <p:cNvSpPr txBox="1"/>
          <p:nvPr/>
        </p:nvSpPr>
        <p:spPr>
          <a:xfrm>
            <a:off x="291868" y="2165476"/>
            <a:ext cx="11460815" cy="2949111"/>
          </a:xfrm>
          <a:prstGeom prst="rect">
            <a:avLst/>
          </a:prstGeom>
          <a:noFill/>
          <a:ln>
            <a:noFill/>
          </a:ln>
        </p:spPr>
        <p:txBody>
          <a:bodyPr spcFirstLastPara="1" wrap="square" lIns="129801" tIns="129801" rIns="129801" bIns="129801" anchor="ctr" anchorCtr="0">
            <a:noAutofit/>
          </a:bodyPr>
          <a:lstStyle/>
          <a:p>
            <a:endParaRPr sz="6815" b="1">
              <a:solidFill>
                <a:schemeClr val="lt1"/>
              </a:solidFill>
              <a:latin typeface="Proxima Nova"/>
              <a:ea typeface="Proxima Nova"/>
              <a:cs typeface="Proxima Nova"/>
              <a:sym typeface="Proxima Nova"/>
            </a:endParaRPr>
          </a:p>
        </p:txBody>
      </p:sp>
      <p:sp>
        <p:nvSpPr>
          <p:cNvPr id="659" name="Google Shape;659;p118"/>
          <p:cNvSpPr txBox="1"/>
          <p:nvPr/>
        </p:nvSpPr>
        <p:spPr>
          <a:xfrm>
            <a:off x="605101" y="4495648"/>
            <a:ext cx="11581778" cy="1873222"/>
          </a:xfrm>
          <a:prstGeom prst="rect">
            <a:avLst/>
          </a:prstGeom>
          <a:noFill/>
          <a:ln>
            <a:noFill/>
          </a:ln>
        </p:spPr>
        <p:txBody>
          <a:bodyPr spcFirstLastPara="1" wrap="square" lIns="129801" tIns="129801" rIns="129801" bIns="129801" anchor="t" anchorCtr="0">
            <a:noAutofit/>
          </a:bodyPr>
          <a:lstStyle/>
          <a:p>
            <a:r>
              <a:rPr lang="en" sz="3408" b="1" dirty="0">
                <a:solidFill>
                  <a:srgbClr val="FFFFFF"/>
                </a:solidFill>
                <a:latin typeface="Proxima Nova"/>
                <a:ea typeface="Proxima Nova"/>
                <a:cs typeface="Proxima Nova"/>
                <a:sym typeface="Proxima Nova"/>
              </a:rPr>
              <a:t>Data Science Fundamentals </a:t>
            </a:r>
            <a:endParaRPr sz="3408" b="1" dirty="0">
              <a:solidFill>
                <a:srgbClr val="FFFFFF"/>
              </a:solidFill>
              <a:latin typeface="Proxima Nova"/>
              <a:ea typeface="Proxima Nova"/>
              <a:cs typeface="Proxima Nova"/>
              <a:sym typeface="Proxima Nova"/>
            </a:endParaRPr>
          </a:p>
          <a:p>
            <a:r>
              <a:rPr lang="en" sz="3408" b="1" dirty="0">
                <a:solidFill>
                  <a:srgbClr val="FFFFFF"/>
                </a:solidFill>
                <a:latin typeface="Proxima Nova"/>
                <a:ea typeface="Proxima Nova"/>
                <a:cs typeface="Proxima Nova"/>
                <a:sym typeface="Proxima Nova"/>
              </a:rPr>
              <a:t>Wave 13 January 2021</a:t>
            </a:r>
            <a:endParaRPr sz="1988" dirty="0">
              <a:solidFill>
                <a:srgbClr val="FFFFFF"/>
              </a:solidFill>
            </a:endParaRPr>
          </a:p>
        </p:txBody>
      </p:sp>
      <p:sp>
        <p:nvSpPr>
          <p:cNvPr id="660" name="Google Shape;660;p118"/>
          <p:cNvSpPr txBox="1"/>
          <p:nvPr/>
        </p:nvSpPr>
        <p:spPr>
          <a:xfrm>
            <a:off x="1190784" y="649111"/>
            <a:ext cx="10866648" cy="1599778"/>
          </a:xfrm>
          <a:prstGeom prst="rect">
            <a:avLst/>
          </a:prstGeom>
          <a:noFill/>
          <a:ln>
            <a:noFill/>
          </a:ln>
        </p:spPr>
        <p:txBody>
          <a:bodyPr spcFirstLastPara="1" wrap="square" lIns="129801" tIns="129801" rIns="129801" bIns="129801" anchor="t" anchorCtr="0">
            <a:noAutofit/>
          </a:bodyPr>
          <a:lstStyle/>
          <a:p>
            <a:r>
              <a:rPr lang="en" sz="5679" b="1" dirty="0">
                <a:solidFill>
                  <a:srgbClr val="FFFFFF"/>
                </a:solidFill>
                <a:latin typeface="Proxima Nova"/>
                <a:ea typeface="Proxima Nova"/>
                <a:cs typeface="Proxima Nova"/>
                <a:sym typeface="Proxima Nova"/>
              </a:rPr>
              <a:t>Welcome, Booz Allen Hamilton!</a:t>
            </a:r>
            <a:endParaRPr sz="1988" dirty="0">
              <a:solidFill>
                <a:srgbClr val="FFFFFF"/>
              </a:solidFill>
            </a:endParaRPr>
          </a:p>
        </p:txBody>
      </p:sp>
    </p:spTree>
    <p:extLst>
      <p:ext uri="{BB962C8B-B14F-4D97-AF65-F5344CB8AC3E}">
        <p14:creationId xmlns:p14="http://schemas.microsoft.com/office/powerpoint/2010/main" val="1918500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3" name="Shape 493"/>
          <p:cNvSpPr txBox="1">
            <a:spLocks noGrp="1"/>
          </p:cNvSpPr>
          <p:nvPr>
            <p:ph type="body" idx="4294967295"/>
          </p:nvPr>
        </p:nvSpPr>
        <p:spPr>
          <a:xfrm>
            <a:off x="1241425" y="981075"/>
            <a:ext cx="5146675" cy="265113"/>
          </a:xfrm>
          <a:prstGeom prst="rect">
            <a:avLst/>
          </a:prstGeom>
          <a:noFill/>
          <a:ln>
            <a:noFill/>
          </a:ln>
        </p:spPr>
        <p:txBody>
          <a:bodyPr spcFirstLastPara="1" wrap="square" lIns="0" tIns="0" rIns="0" bIns="0" anchor="t" anchorCtr="0">
            <a:noAutofit/>
          </a:bodyPr>
          <a:lstStyle/>
          <a:p>
            <a:pPr marL="0" indent="0"/>
            <a:r>
              <a:rPr lang="en" sz="2000" dirty="0">
                <a:latin typeface="Georgia" panose="02040502050405020303" pitchFamily="18" charset="0"/>
                <a:ea typeface="Oswald"/>
                <a:cs typeface="Oswald"/>
                <a:sym typeface="Oswald"/>
              </a:rPr>
              <a:t>EMOTIONAL CYCLE OF CHANGE</a:t>
            </a:r>
            <a:endParaRPr sz="2000" dirty="0">
              <a:latin typeface="Georgia" panose="02040502050405020303" pitchFamily="18" charset="0"/>
              <a:ea typeface="Oswald"/>
              <a:cs typeface="Oswald"/>
              <a:sym typeface="Oswald"/>
            </a:endParaRPr>
          </a:p>
        </p:txBody>
      </p:sp>
      <p:pic>
        <p:nvPicPr>
          <p:cNvPr id="494" name="Shape 494" descr="droppedImage.pdf"/>
          <p:cNvPicPr preferRelativeResize="0"/>
          <p:nvPr/>
        </p:nvPicPr>
        <p:blipFill rotWithShape="1">
          <a:blip r:embed="rId3">
            <a:alphaModFix/>
          </a:blip>
          <a:srcRect/>
          <a:stretch/>
        </p:blipFill>
        <p:spPr>
          <a:xfrm>
            <a:off x="2730673" y="1568145"/>
            <a:ext cx="6855181" cy="4981247"/>
          </a:xfrm>
          <a:prstGeom prst="rect">
            <a:avLst/>
          </a:prstGeom>
          <a:noFill/>
          <a:ln>
            <a:noFill/>
          </a:ln>
        </p:spPr>
      </p:pic>
    </p:spTree>
    <p:extLst>
      <p:ext uri="{BB962C8B-B14F-4D97-AF65-F5344CB8AC3E}">
        <p14:creationId xmlns:p14="http://schemas.microsoft.com/office/powerpoint/2010/main" val="251018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6" name="Shape 516" descr="droppedImage.pdf"/>
          <p:cNvPicPr preferRelativeResize="0"/>
          <p:nvPr/>
        </p:nvPicPr>
        <p:blipFill rotWithShape="1">
          <a:blip r:embed="rId3">
            <a:alphaModFix amt="60700"/>
          </a:blip>
          <a:srcRect/>
          <a:stretch/>
        </p:blipFill>
        <p:spPr>
          <a:xfrm>
            <a:off x="2635622" y="1738570"/>
            <a:ext cx="7733537" cy="4240519"/>
          </a:xfrm>
          <a:prstGeom prst="rect">
            <a:avLst/>
          </a:prstGeom>
          <a:noFill/>
          <a:ln>
            <a:noFill/>
          </a:ln>
        </p:spPr>
      </p:pic>
      <p:sp>
        <p:nvSpPr>
          <p:cNvPr id="8" name="Shape 523">
            <a:extLst>
              <a:ext uri="{FF2B5EF4-FFF2-40B4-BE49-F238E27FC236}">
                <a16:creationId xmlns:a16="http://schemas.microsoft.com/office/drawing/2014/main" id="{7668C59A-2215-904E-BFCF-A04EF71C7AF2}"/>
              </a:ext>
            </a:extLst>
          </p:cNvPr>
          <p:cNvSpPr txBox="1">
            <a:spLocks/>
          </p:cNvSpPr>
          <p:nvPr/>
        </p:nvSpPr>
        <p:spPr>
          <a:xfrm>
            <a:off x="1241425" y="981075"/>
            <a:ext cx="5146675" cy="2651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9pPr>
          </a:lstStyle>
          <a:p>
            <a:r>
              <a:rPr lang="en-US" sz="2000" dirty="0">
                <a:latin typeface="Georgia" panose="02040502050405020303" pitchFamily="18" charset="0"/>
                <a:ea typeface="Oswald"/>
                <a:cs typeface="Oswald"/>
                <a:sym typeface="Oswald"/>
              </a:rPr>
              <a:t>QUESTIONS</a:t>
            </a:r>
          </a:p>
        </p:txBody>
      </p:sp>
    </p:spTree>
    <p:extLst>
      <p:ext uri="{BB962C8B-B14F-4D97-AF65-F5344CB8AC3E}">
        <p14:creationId xmlns:p14="http://schemas.microsoft.com/office/powerpoint/2010/main" val="1907863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4" name="Shape 524" descr="Strategic-Partnership-Series.jpg"/>
          <p:cNvPicPr preferRelativeResize="0"/>
          <p:nvPr/>
        </p:nvPicPr>
        <p:blipFill rotWithShape="1">
          <a:blip r:embed="rId3">
            <a:alphaModFix/>
          </a:blip>
          <a:srcRect/>
          <a:stretch/>
        </p:blipFill>
        <p:spPr>
          <a:xfrm>
            <a:off x="8452562" y="1741500"/>
            <a:ext cx="4552238" cy="2849983"/>
          </a:xfrm>
          <a:prstGeom prst="rect">
            <a:avLst/>
          </a:prstGeom>
          <a:noFill/>
          <a:ln>
            <a:noFill/>
          </a:ln>
        </p:spPr>
      </p:pic>
      <p:sp>
        <p:nvSpPr>
          <p:cNvPr id="526" name="Shape 526"/>
          <p:cNvSpPr txBox="1"/>
          <p:nvPr/>
        </p:nvSpPr>
        <p:spPr>
          <a:xfrm>
            <a:off x="1013243" y="1163871"/>
            <a:ext cx="8352833" cy="4746519"/>
          </a:xfrm>
          <a:prstGeom prst="rect">
            <a:avLst/>
          </a:prstGeom>
          <a:noFill/>
          <a:ln>
            <a:noFill/>
          </a:ln>
        </p:spPr>
        <p:txBody>
          <a:bodyPr spcFirstLastPara="1" wrap="square" lIns="45574" tIns="45574" rIns="45574" bIns="45574" anchor="ctr" anchorCtr="0">
            <a:noAutofit/>
          </a:bodyPr>
          <a:lstStyle/>
          <a:p>
            <a:pPr marL="649133" marR="90157" indent="-486849" defTabSz="1298265">
              <a:lnSpc>
                <a:spcPct val="200000"/>
              </a:lnSpc>
              <a:buClr>
                <a:srgbClr val="000000"/>
              </a:buClr>
              <a:buSzPts val="1800"/>
              <a:buFont typeface="Georgia"/>
              <a:buAutoNum type="arabicPeriod"/>
            </a:pPr>
            <a:r>
              <a:rPr lang="en-US" sz="2556" b="1" dirty="0">
                <a:latin typeface="Georgia"/>
                <a:ea typeface="Georgia"/>
                <a:cs typeface="Georgia"/>
                <a:sym typeface="Georgia"/>
              </a:rPr>
              <a:t>Post 2 clues about where you are from or favorite city to travel.</a:t>
            </a:r>
          </a:p>
          <a:p>
            <a:pPr marL="649133" marR="90157" indent="-486849" defTabSz="1298265">
              <a:lnSpc>
                <a:spcPct val="200000"/>
              </a:lnSpc>
              <a:buClr>
                <a:srgbClr val="000000"/>
              </a:buClr>
              <a:buSzPts val="1800"/>
              <a:buFont typeface="Georgia"/>
              <a:buAutoNum type="arabicPeriod"/>
            </a:pPr>
            <a:r>
              <a:rPr lang="en-US" sz="2556" b="1" dirty="0">
                <a:latin typeface="Georgia"/>
                <a:ea typeface="Georgia"/>
                <a:cs typeface="Georgia"/>
                <a:sym typeface="Georgia"/>
              </a:rPr>
              <a:t>Reply to other student’s postings to guess their response based on the clues.</a:t>
            </a:r>
            <a:endParaRPr sz="2556" b="1" dirty="0">
              <a:latin typeface="Georgia"/>
              <a:ea typeface="Georgia"/>
              <a:cs typeface="Georgia"/>
              <a:sym typeface="Georgia"/>
            </a:endParaRPr>
          </a:p>
        </p:txBody>
      </p:sp>
      <p:cxnSp>
        <p:nvCxnSpPr>
          <p:cNvPr id="522" name="Shape 522"/>
          <p:cNvCxnSpPr/>
          <p:nvPr/>
        </p:nvCxnSpPr>
        <p:spPr>
          <a:xfrm>
            <a:off x="1242140" y="6739244"/>
            <a:ext cx="10532634" cy="1"/>
          </a:xfrm>
          <a:prstGeom prst="straightConnector1">
            <a:avLst/>
          </a:prstGeom>
          <a:noFill/>
          <a:ln w="9525" cap="flat" cmpd="sng">
            <a:solidFill>
              <a:srgbClr val="000000"/>
            </a:solidFill>
            <a:prstDash val="solid"/>
            <a:miter lim="8000"/>
            <a:headEnd type="none" w="sm" len="sm"/>
            <a:tailEnd type="none" w="sm" len="sm"/>
          </a:ln>
        </p:spPr>
      </p:cxnSp>
      <p:sp>
        <p:nvSpPr>
          <p:cNvPr id="523" name="Shape 523"/>
          <p:cNvSpPr txBox="1">
            <a:spLocks noGrp="1"/>
          </p:cNvSpPr>
          <p:nvPr>
            <p:ph type="body" idx="4294967295"/>
          </p:nvPr>
        </p:nvSpPr>
        <p:spPr>
          <a:xfrm>
            <a:off x="1241425" y="981075"/>
            <a:ext cx="5146675" cy="265113"/>
          </a:xfrm>
          <a:prstGeom prst="rect">
            <a:avLst/>
          </a:prstGeom>
          <a:noFill/>
          <a:ln>
            <a:noFill/>
          </a:ln>
        </p:spPr>
        <p:txBody>
          <a:bodyPr spcFirstLastPara="1" wrap="square" lIns="0" tIns="0" rIns="0" bIns="0" anchor="t" anchorCtr="0">
            <a:noAutofit/>
          </a:bodyPr>
          <a:lstStyle/>
          <a:p>
            <a:pPr marL="0" indent="0"/>
            <a:r>
              <a:rPr lang="en" sz="2000" dirty="0">
                <a:latin typeface="Georgia" panose="02040502050405020303" pitchFamily="18" charset="0"/>
                <a:ea typeface="Oswald"/>
                <a:cs typeface="Oswald"/>
                <a:sym typeface="Oswald"/>
              </a:rPr>
              <a:t>INTRODUCTIONS</a:t>
            </a:r>
            <a:endParaRPr sz="2000" dirty="0">
              <a:latin typeface="Georgia" panose="02040502050405020303" pitchFamily="18" charset="0"/>
              <a:ea typeface="Oswald"/>
              <a:cs typeface="Oswald"/>
              <a:sym typeface="Oswald"/>
            </a:endParaRPr>
          </a:p>
        </p:txBody>
      </p:sp>
    </p:spTree>
    <p:extLst>
      <p:ext uri="{BB962C8B-B14F-4D97-AF65-F5344CB8AC3E}">
        <p14:creationId xmlns:p14="http://schemas.microsoft.com/office/powerpoint/2010/main" val="3646194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Shape 233"/>
          <p:cNvSpPr/>
          <p:nvPr/>
        </p:nvSpPr>
        <p:spPr>
          <a:xfrm>
            <a:off x="635000" y="1701800"/>
            <a:ext cx="11734800" cy="37211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9600" b="1" dirty="0">
                <a:solidFill>
                  <a:srgbClr val="FFFFFF"/>
                </a:solidFill>
                <a:latin typeface="Oswald"/>
                <a:ea typeface="Oswald"/>
                <a:cs typeface="Oswald"/>
                <a:sym typeface="Oswald"/>
              </a:rPr>
              <a:t>WELCOME TO</a:t>
            </a:r>
          </a:p>
          <a:p>
            <a:pPr marL="0" marR="0" lvl="0" indent="0" algn="l" rtl="0">
              <a:spcBef>
                <a:spcPts val="0"/>
              </a:spcBef>
              <a:buSzPct val="25000"/>
              <a:buNone/>
            </a:pPr>
            <a:r>
              <a:rPr lang="en-US" sz="9600" b="1" dirty="0">
                <a:solidFill>
                  <a:srgbClr val="FFFFFF"/>
                </a:solidFill>
                <a:latin typeface="Oswald"/>
                <a:ea typeface="Oswald"/>
                <a:cs typeface="Oswald"/>
                <a:sym typeface="Oswald"/>
              </a:rPr>
              <a:t>DATA SCIENCE</a:t>
            </a:r>
          </a:p>
        </p:txBody>
      </p:sp>
      <p:cxnSp>
        <p:nvCxnSpPr>
          <p:cNvPr id="3" name="Shape 448">
            <a:extLst>
              <a:ext uri="{FF2B5EF4-FFF2-40B4-BE49-F238E27FC236}">
                <a16:creationId xmlns:a16="http://schemas.microsoft.com/office/drawing/2014/main" id="{CE7117FD-6060-AA4E-8BD7-E14914ACF972}"/>
              </a:ext>
            </a:extLst>
          </p:cNvPr>
          <p:cNvCxnSpPr/>
          <p:nvPr/>
        </p:nvCxnSpPr>
        <p:spPr>
          <a:xfrm>
            <a:off x="1242140" y="6739128"/>
            <a:ext cx="10532634" cy="1"/>
          </a:xfrm>
          <a:prstGeom prst="straightConnector1">
            <a:avLst/>
          </a:prstGeom>
          <a:noFill/>
          <a:ln w="9525" cap="flat" cmpd="sng">
            <a:solidFill>
              <a:srgbClr val="FFFFFF"/>
            </a:solidFill>
            <a:prstDash val="solid"/>
            <a:miter lim="8000"/>
            <a:headEnd type="none" w="sm" len="sm"/>
            <a:tailEnd type="none" w="sm" len="sm"/>
          </a:ln>
        </p:spPr>
      </p:cxnSp>
      <p:pic>
        <p:nvPicPr>
          <p:cNvPr id="4" name="Shape 450" descr="Image">
            <a:extLst>
              <a:ext uri="{FF2B5EF4-FFF2-40B4-BE49-F238E27FC236}">
                <a16:creationId xmlns:a16="http://schemas.microsoft.com/office/drawing/2014/main" id="{B0EAED57-BDE4-2441-A3A1-78045C3506BC}"/>
              </a:ext>
            </a:extLst>
          </p:cNvPr>
          <p:cNvPicPr preferRelativeResize="0">
            <a:picLocks/>
          </p:cNvPicPr>
          <p:nvPr/>
        </p:nvPicPr>
        <p:blipFill rotWithShape="1">
          <a:blip r:embed="rId3">
            <a:alphaModFix/>
          </a:blip>
          <a:srcRect/>
          <a:stretch/>
        </p:blipFill>
        <p:spPr>
          <a:xfrm>
            <a:off x="11480103" y="6812280"/>
            <a:ext cx="298293" cy="2961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 name="Text Placeholder 1">
            <a:extLst>
              <a:ext uri="{FF2B5EF4-FFF2-40B4-BE49-F238E27FC236}">
                <a16:creationId xmlns:a16="http://schemas.microsoft.com/office/drawing/2014/main" id="{FEDBB27E-CF09-A04E-B22F-266B91A4C41C}"/>
              </a:ext>
            </a:extLst>
          </p:cNvPr>
          <p:cNvSpPr>
            <a:spLocks noGrp="1"/>
          </p:cNvSpPr>
          <p:nvPr>
            <p:ph type="body" idx="2"/>
          </p:nvPr>
        </p:nvSpPr>
        <p:spPr>
          <a:xfrm>
            <a:off x="1253513" y="1757164"/>
            <a:ext cx="11032697" cy="1763944"/>
          </a:xfrm>
        </p:spPr>
        <p:txBody>
          <a:bodyPr/>
          <a:lstStyle/>
          <a:p>
            <a:pPr marL="203200" lvl="0" indent="-256540">
              <a:lnSpc>
                <a:spcPct val="160000"/>
              </a:lnSpc>
              <a:spcAft>
                <a:spcPts val="1200"/>
              </a:spcAft>
              <a:buClr>
                <a:srgbClr val="333333"/>
              </a:buClr>
              <a:buSzPct val="100000"/>
              <a:buFont typeface="Georgia"/>
              <a:buChar char="‣"/>
            </a:pPr>
            <a:r>
              <a:rPr lang="en-US" sz="2400" dirty="0">
                <a:solidFill>
                  <a:srgbClr val="333333"/>
                </a:solidFill>
                <a:latin typeface="Georgia"/>
                <a:ea typeface="Georgia"/>
                <a:cs typeface="Georgia"/>
                <a:sym typeface="Georgia"/>
              </a:rPr>
              <a:t>Set up and confirm your development environment.</a:t>
            </a:r>
          </a:p>
          <a:p>
            <a:pPr marL="203200" lvl="0" indent="-256540">
              <a:lnSpc>
                <a:spcPct val="160000"/>
              </a:lnSpc>
              <a:spcAft>
                <a:spcPts val="1200"/>
              </a:spcAft>
              <a:buClr>
                <a:srgbClr val="333333"/>
              </a:buClr>
              <a:buSzPct val="100000"/>
              <a:buFont typeface="Georgia"/>
              <a:buChar char="‣"/>
            </a:pPr>
            <a:r>
              <a:rPr lang="en-US" sz="2400" dirty="0">
                <a:solidFill>
                  <a:srgbClr val="333333"/>
                </a:solidFill>
                <a:latin typeface="Georgia"/>
                <a:ea typeface="Georgia"/>
                <a:cs typeface="Georgia"/>
                <a:sym typeface="Georgia"/>
              </a:rPr>
              <a:t>Define the Data Science Workflow and common Machine Learning concepts.</a:t>
            </a:r>
          </a:p>
          <a:p>
            <a:pPr marL="203200" lvl="0" indent="-256540">
              <a:lnSpc>
                <a:spcPct val="160000"/>
              </a:lnSpc>
              <a:spcAft>
                <a:spcPts val="1200"/>
              </a:spcAft>
              <a:buClr>
                <a:srgbClr val="333333"/>
              </a:buClr>
              <a:buSzPct val="100000"/>
              <a:buFont typeface="Georgia"/>
              <a:buChar char="‣"/>
            </a:pPr>
            <a:r>
              <a:rPr lang="en-US" sz="2400" dirty="0">
                <a:solidFill>
                  <a:srgbClr val="333333"/>
                </a:solidFill>
                <a:latin typeface="Georgia"/>
                <a:ea typeface="Georgia"/>
                <a:cs typeface="Georgia"/>
                <a:sym typeface="Georgia"/>
              </a:rPr>
              <a:t>Discuss the topics and goals of our course.</a:t>
            </a:r>
          </a:p>
        </p:txBody>
      </p:sp>
      <p:sp>
        <p:nvSpPr>
          <p:cNvPr id="6" name="Shape 466">
            <a:extLst>
              <a:ext uri="{FF2B5EF4-FFF2-40B4-BE49-F238E27FC236}">
                <a16:creationId xmlns:a16="http://schemas.microsoft.com/office/drawing/2014/main" id="{1664569D-7231-9542-8BEF-3C8C0DC67D3F}"/>
              </a:ext>
            </a:extLst>
          </p:cNvPr>
          <p:cNvSpPr txBox="1">
            <a:spLocks noGrp="1"/>
          </p:cNvSpPr>
          <p:nvPr>
            <p:ph type="body" idx="4294967295"/>
          </p:nvPr>
        </p:nvSpPr>
        <p:spPr>
          <a:xfrm>
            <a:off x="1241425" y="981075"/>
            <a:ext cx="5146675" cy="265113"/>
          </a:xfrm>
          <a:prstGeom prst="rect">
            <a:avLst/>
          </a:prstGeom>
          <a:noFill/>
          <a:ln>
            <a:noFill/>
          </a:ln>
        </p:spPr>
        <p:txBody>
          <a:bodyPr spcFirstLastPara="1" wrap="square" lIns="0" tIns="0" rIns="0" bIns="0" anchor="t" anchorCtr="0">
            <a:noAutofit/>
          </a:bodyPr>
          <a:lstStyle/>
          <a:p>
            <a:pPr marL="0" indent="0"/>
            <a:r>
              <a:rPr lang="en-US" sz="2000" dirty="0">
                <a:latin typeface="Georgia" panose="02040502050405020303" pitchFamily="18" charset="0"/>
                <a:ea typeface="Oswald"/>
                <a:cs typeface="Oswald"/>
                <a:sym typeface="Oswald"/>
              </a:rPr>
              <a:t>LEARNING OBJECTIVES</a:t>
            </a:r>
            <a:endParaRPr sz="2000" dirty="0">
              <a:latin typeface="Georgia" panose="02040502050405020303" pitchFamily="18" charset="0"/>
              <a:ea typeface="Oswald"/>
              <a:cs typeface="Oswald"/>
              <a:sym typeface="Oswald"/>
            </a:endParaRPr>
          </a:p>
          <a:p>
            <a:pPr marL="0" indent="0"/>
            <a:endParaRPr dirty="0">
              <a:latin typeface="Georgia" panose="02040502050405020303" pitchFamily="18" charset="0"/>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INTRODUCTION</a:t>
            </a:r>
          </a:p>
        </p:txBody>
      </p:sp>
      <p:sp>
        <p:nvSpPr>
          <p:cNvPr id="289" name="Shape 28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WHAT IS DATA SCIENCE?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D1819D-CBBE-034D-8811-669E0623AB3B}"/>
              </a:ext>
            </a:extLst>
          </p:cNvPr>
          <p:cNvSpPr>
            <a:spLocks noGrp="1"/>
          </p:cNvSpPr>
          <p:nvPr>
            <p:ph type="body" idx="2"/>
          </p:nvPr>
        </p:nvSpPr>
        <p:spPr/>
        <p:txBody>
          <a:bodyPr/>
          <a:lstStyle/>
          <a:p>
            <a:pPr marL="189331" indent="0">
              <a:buNone/>
            </a:pPr>
            <a:r>
              <a:rPr lang="en-US" dirty="0">
                <a:latin typeface="Georgia" panose="02040502050405020303" pitchFamily="18" charset="0"/>
              </a:rPr>
              <a:t>In Slack, list a product or service that uses data science.</a:t>
            </a:r>
          </a:p>
        </p:txBody>
      </p:sp>
      <p:sp>
        <p:nvSpPr>
          <p:cNvPr id="13" name="Shape 523">
            <a:extLst>
              <a:ext uri="{FF2B5EF4-FFF2-40B4-BE49-F238E27FC236}">
                <a16:creationId xmlns:a16="http://schemas.microsoft.com/office/drawing/2014/main" id="{1592B212-0F24-BD4F-89D3-0DB0D37CB270}"/>
              </a:ext>
            </a:extLst>
          </p:cNvPr>
          <p:cNvSpPr txBox="1">
            <a:spLocks noGrp="1"/>
          </p:cNvSpPr>
          <p:nvPr>
            <p:ph type="body" idx="4294967295"/>
          </p:nvPr>
        </p:nvSpPr>
        <p:spPr>
          <a:xfrm>
            <a:off x="1241425" y="981075"/>
            <a:ext cx="5146675" cy="2651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indent="0">
              <a:buNone/>
            </a:pPr>
            <a:r>
              <a:rPr lang="en-US" sz="2000" dirty="0">
                <a:latin typeface="Georgia" panose="02040502050405020303" pitchFamily="18" charset="0"/>
                <a:ea typeface="Oswald"/>
                <a:cs typeface="Oswald"/>
                <a:sym typeface="Oswald"/>
              </a:rPr>
              <a:t>DATA SCIENCE IN REAL WORLD</a:t>
            </a:r>
          </a:p>
        </p:txBody>
      </p:sp>
      <p:pic>
        <p:nvPicPr>
          <p:cNvPr id="15" name="Picture 14">
            <a:extLst>
              <a:ext uri="{FF2B5EF4-FFF2-40B4-BE49-F238E27FC236}">
                <a16:creationId xmlns:a16="http://schemas.microsoft.com/office/drawing/2014/main" id="{9B70CD72-117B-914C-85FC-3A5E63B109CA}"/>
              </a:ext>
            </a:extLst>
          </p:cNvPr>
          <p:cNvPicPr>
            <a:picLocks noChangeAspect="1"/>
          </p:cNvPicPr>
          <p:nvPr/>
        </p:nvPicPr>
        <p:blipFill>
          <a:blip r:embed="rId2"/>
          <a:stretch>
            <a:fillRect/>
          </a:stretch>
        </p:blipFill>
        <p:spPr>
          <a:xfrm>
            <a:off x="4571999" y="2597346"/>
            <a:ext cx="2822633" cy="3992232"/>
          </a:xfrm>
          <a:prstGeom prst="rect">
            <a:avLst/>
          </a:prstGeom>
          <a:ln>
            <a:noFill/>
          </a:ln>
          <a:effectLst>
            <a:softEdge rad="112500"/>
          </a:effectLst>
        </p:spPr>
      </p:pic>
    </p:spTree>
    <p:extLst>
      <p:ext uri="{BB962C8B-B14F-4D97-AF65-F5344CB8AC3E}">
        <p14:creationId xmlns:p14="http://schemas.microsoft.com/office/powerpoint/2010/main" val="3022552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EDA26B3-8EB2-EE41-94EC-283AB74EB34A}"/>
              </a:ext>
            </a:extLst>
          </p:cNvPr>
          <p:cNvGrpSpPr/>
          <p:nvPr/>
        </p:nvGrpSpPr>
        <p:grpSpPr>
          <a:xfrm>
            <a:off x="-30996" y="0"/>
            <a:ext cx="13035796" cy="7302500"/>
            <a:chOff x="-30996" y="0"/>
            <a:chExt cx="13035796" cy="7302500"/>
          </a:xfrm>
        </p:grpSpPr>
        <p:grpSp>
          <p:nvGrpSpPr>
            <p:cNvPr id="10" name="Group 9">
              <a:extLst>
                <a:ext uri="{FF2B5EF4-FFF2-40B4-BE49-F238E27FC236}">
                  <a16:creationId xmlns:a16="http://schemas.microsoft.com/office/drawing/2014/main" id="{5083B69A-679A-384A-8442-0C5A8D073678}"/>
                </a:ext>
              </a:extLst>
            </p:cNvPr>
            <p:cNvGrpSpPr/>
            <p:nvPr/>
          </p:nvGrpSpPr>
          <p:grpSpPr>
            <a:xfrm>
              <a:off x="-30996" y="0"/>
              <a:ext cx="13035796" cy="7302500"/>
              <a:chOff x="-30995" y="0"/>
              <a:chExt cx="13035796" cy="7302500"/>
            </a:xfrm>
          </p:grpSpPr>
          <p:pic>
            <p:nvPicPr>
              <p:cNvPr id="4" name="Picture 3">
                <a:hlinkClick r:id="rId3"/>
                <a:extLst>
                  <a:ext uri="{FF2B5EF4-FFF2-40B4-BE49-F238E27FC236}">
                    <a16:creationId xmlns:a16="http://schemas.microsoft.com/office/drawing/2014/main" id="{C03C7EC9-D657-4E4D-A303-FB3EC8458FB5}"/>
                  </a:ext>
                </a:extLst>
              </p:cNvPr>
              <p:cNvPicPr>
                <a:picLocks noChangeAspect="1"/>
              </p:cNvPicPr>
              <p:nvPr/>
            </p:nvPicPr>
            <p:blipFill>
              <a:blip r:embed="rId4"/>
              <a:stretch>
                <a:fillRect/>
              </a:stretch>
            </p:blipFill>
            <p:spPr>
              <a:xfrm>
                <a:off x="-30995" y="0"/>
                <a:ext cx="13035796" cy="7302500"/>
              </a:xfrm>
              <a:prstGeom prst="rect">
                <a:avLst/>
              </a:prstGeom>
            </p:spPr>
          </p:pic>
          <p:sp>
            <p:nvSpPr>
              <p:cNvPr id="8" name="TextBox 7">
                <a:extLst>
                  <a:ext uri="{FF2B5EF4-FFF2-40B4-BE49-F238E27FC236}">
                    <a16:creationId xmlns:a16="http://schemas.microsoft.com/office/drawing/2014/main" id="{13F17341-B521-3548-8FE8-D5855B6726C0}"/>
                  </a:ext>
                </a:extLst>
              </p:cNvPr>
              <p:cNvSpPr txBox="1"/>
              <p:nvPr/>
            </p:nvSpPr>
            <p:spPr>
              <a:xfrm>
                <a:off x="2658820" y="883403"/>
                <a:ext cx="8406970" cy="461665"/>
              </a:xfrm>
              <a:prstGeom prst="rect">
                <a:avLst/>
              </a:prstGeom>
              <a:noFill/>
            </p:spPr>
            <p:txBody>
              <a:bodyPr wrap="square" rtlCol="0">
                <a:spAutoFit/>
              </a:bodyPr>
              <a:lstStyle/>
              <a:p>
                <a:r>
                  <a:rPr lang="en-US" sz="2400" dirty="0">
                    <a:solidFill>
                      <a:schemeClr val="tx1"/>
                    </a:solidFill>
                    <a:latin typeface="Georgia" panose="02040502050405020303" pitchFamily="18" charset="0"/>
                  </a:rPr>
                  <a:t>EYES IN THE SKY HELP FARMERS ON THE GROUND</a:t>
                </a:r>
              </a:p>
            </p:txBody>
          </p:sp>
          <p:sp>
            <p:nvSpPr>
              <p:cNvPr id="9" name="TextBox 8">
                <a:extLst>
                  <a:ext uri="{FF2B5EF4-FFF2-40B4-BE49-F238E27FC236}">
                    <a16:creationId xmlns:a16="http://schemas.microsoft.com/office/drawing/2014/main" id="{52EFA54A-5ACC-7041-877C-42433E6897BE}"/>
                  </a:ext>
                </a:extLst>
              </p:cNvPr>
              <p:cNvSpPr txBox="1"/>
              <p:nvPr/>
            </p:nvSpPr>
            <p:spPr>
              <a:xfrm>
                <a:off x="2658820" y="1345068"/>
                <a:ext cx="7864530" cy="523220"/>
              </a:xfrm>
              <a:prstGeom prst="rect">
                <a:avLst/>
              </a:prstGeom>
              <a:noFill/>
            </p:spPr>
            <p:txBody>
              <a:bodyPr wrap="square" rtlCol="0">
                <a:spAutoFit/>
              </a:bodyPr>
              <a:lstStyle/>
              <a:p>
                <a:r>
                  <a:rPr lang="en-US" dirty="0">
                    <a:latin typeface="Georgia" panose="02040502050405020303" pitchFamily="18" charset="0"/>
                  </a:rPr>
                  <a:t>Aerial imaging companies using high-resolution cameras and artificial intelligence data analysis are giving the agricultural community a high-tech boost.  NYTimes, Lauren Smiley, Sept. 8, 2019</a:t>
                </a:r>
              </a:p>
            </p:txBody>
          </p:sp>
        </p:grpSp>
        <p:pic>
          <p:nvPicPr>
            <p:cNvPr id="12" name="Picture 11">
              <a:extLst>
                <a:ext uri="{FF2B5EF4-FFF2-40B4-BE49-F238E27FC236}">
                  <a16:creationId xmlns:a16="http://schemas.microsoft.com/office/drawing/2014/main" id="{70545618-3535-1541-B3FE-0471A12DEC77}"/>
                </a:ext>
              </a:extLst>
            </p:cNvPr>
            <p:cNvPicPr>
              <a:picLocks noChangeAspect="1"/>
            </p:cNvPicPr>
            <p:nvPr/>
          </p:nvPicPr>
          <p:blipFill>
            <a:blip r:embed="rId5"/>
            <a:stretch>
              <a:fillRect/>
            </a:stretch>
          </p:blipFill>
          <p:spPr>
            <a:xfrm>
              <a:off x="4934480" y="210869"/>
              <a:ext cx="3135837" cy="461665"/>
            </a:xfrm>
            <a:prstGeom prst="rect">
              <a:avLst/>
            </a:prstGeom>
          </p:spPr>
        </p:pic>
      </p:grpSp>
      <p:cxnSp>
        <p:nvCxnSpPr>
          <p:cNvPr id="17" name="Shape 448">
            <a:extLst>
              <a:ext uri="{FF2B5EF4-FFF2-40B4-BE49-F238E27FC236}">
                <a16:creationId xmlns:a16="http://schemas.microsoft.com/office/drawing/2014/main" id="{B9B3C520-EF70-EA47-9708-0C96DF62C852}"/>
              </a:ext>
            </a:extLst>
          </p:cNvPr>
          <p:cNvCxnSpPr/>
          <p:nvPr/>
        </p:nvCxnSpPr>
        <p:spPr>
          <a:xfrm>
            <a:off x="1242140" y="6739128"/>
            <a:ext cx="10532634" cy="1"/>
          </a:xfrm>
          <a:prstGeom prst="straightConnector1">
            <a:avLst/>
          </a:prstGeom>
          <a:noFill/>
          <a:ln w="9525" cap="flat" cmpd="sng">
            <a:solidFill>
              <a:srgbClr val="FFFFFF"/>
            </a:solidFill>
            <a:prstDash val="solid"/>
            <a:miter lim="8000"/>
            <a:headEnd type="none" w="sm" len="sm"/>
            <a:tailEnd type="none" w="sm" len="sm"/>
          </a:ln>
        </p:spPr>
      </p:cxnSp>
      <p:pic>
        <p:nvPicPr>
          <p:cNvPr id="18" name="Shape 450" descr="Image">
            <a:extLst>
              <a:ext uri="{FF2B5EF4-FFF2-40B4-BE49-F238E27FC236}">
                <a16:creationId xmlns:a16="http://schemas.microsoft.com/office/drawing/2014/main" id="{AD032EDE-521C-164C-BD9A-F15200DC97FA}"/>
              </a:ext>
            </a:extLst>
          </p:cNvPr>
          <p:cNvPicPr preferRelativeResize="0">
            <a:picLocks/>
          </p:cNvPicPr>
          <p:nvPr/>
        </p:nvPicPr>
        <p:blipFill rotWithShape="1">
          <a:blip r:embed="rId6">
            <a:alphaModFix/>
          </a:blip>
          <a:srcRect/>
          <a:stretch/>
        </p:blipFill>
        <p:spPr>
          <a:xfrm>
            <a:off x="11480103" y="6812280"/>
            <a:ext cx="298293" cy="296162"/>
          </a:xfrm>
          <a:prstGeom prst="rect">
            <a:avLst/>
          </a:prstGeom>
          <a:noFill/>
          <a:ln>
            <a:noFill/>
          </a:ln>
        </p:spPr>
      </p:pic>
      <p:sp>
        <p:nvSpPr>
          <p:cNvPr id="19" name="Shape 291">
            <a:extLst>
              <a:ext uri="{FF2B5EF4-FFF2-40B4-BE49-F238E27FC236}">
                <a16:creationId xmlns:a16="http://schemas.microsoft.com/office/drawing/2014/main" id="{74AF30A0-9E9B-1143-858A-AB5754111730}"/>
              </a:ext>
            </a:extLst>
          </p:cNvPr>
          <p:cNvSpPr txBox="1">
            <a:spLocks/>
          </p:cNvSpPr>
          <p:nvPr/>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solidFill>
                  <a:srgbClr val="FFFFFF"/>
                </a:solidFill>
                <a:latin typeface="Arial" panose="020B0604020202020204" pitchFamily="34" charset="0"/>
                <a:cs typeface="Arial" panose="020B0604020202020204" pitchFamily="34" charset="0"/>
              </a:rPr>
              <a:pPr defTabSz="1298265"/>
              <a:t>17</a:t>
            </a:fld>
            <a:r>
              <a:rPr lang="en-US" sz="1400" dirty="0">
                <a:solidFill>
                  <a:srgbClr val="FFFFFF"/>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3176590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10" name="Text Placeholder 9">
            <a:extLst>
              <a:ext uri="{FF2B5EF4-FFF2-40B4-BE49-F238E27FC236}">
                <a16:creationId xmlns:a16="http://schemas.microsoft.com/office/drawing/2014/main" id="{FD0EC9A0-E75D-794B-9C1D-5C937DF6EE6F}"/>
              </a:ext>
            </a:extLst>
          </p:cNvPr>
          <p:cNvSpPr>
            <a:spLocks noGrp="1"/>
          </p:cNvSpPr>
          <p:nvPr>
            <p:ph type="body" idx="2"/>
          </p:nvPr>
        </p:nvSpPr>
        <p:spPr>
          <a:xfrm>
            <a:off x="1253515" y="1757164"/>
            <a:ext cx="5968696" cy="1763944"/>
          </a:xfrm>
        </p:spPr>
        <p:txBody>
          <a:bodyPr/>
          <a:lstStyle/>
          <a:p>
            <a:pPr marL="189331" indent="0">
              <a:buNone/>
            </a:pPr>
            <a:r>
              <a:rPr lang="en-US" sz="2800" dirty="0"/>
              <a:t>At a high level:</a:t>
            </a:r>
          </a:p>
          <a:p>
            <a:r>
              <a:rPr lang="en-US" sz="2840" dirty="0"/>
              <a:t>Application of machine learning to solve real world problems</a:t>
            </a:r>
            <a:endParaRPr lang="en-US" dirty="0"/>
          </a:p>
          <a:p>
            <a:r>
              <a:rPr lang="en-US" sz="2840" dirty="0"/>
              <a:t>Capable of creating immense value in everyday life</a:t>
            </a:r>
            <a:endParaRPr lang="en-US" dirty="0"/>
          </a:p>
        </p:txBody>
      </p:sp>
      <p:sp>
        <p:nvSpPr>
          <p:cNvPr id="9" name="Shape 523">
            <a:extLst>
              <a:ext uri="{FF2B5EF4-FFF2-40B4-BE49-F238E27FC236}">
                <a16:creationId xmlns:a16="http://schemas.microsoft.com/office/drawing/2014/main" id="{3098EA80-FE6C-334D-8920-8F848B8EB9AD}"/>
              </a:ext>
            </a:extLst>
          </p:cNvPr>
          <p:cNvSpPr txBox="1">
            <a:spLocks noGrp="1"/>
          </p:cNvSpPr>
          <p:nvPr>
            <p:ph type="body" idx="4294967295"/>
          </p:nvPr>
        </p:nvSpPr>
        <p:spPr>
          <a:xfrm>
            <a:off x="1241425" y="981075"/>
            <a:ext cx="5146675" cy="265113"/>
          </a:xfrm>
          <a:prstGeom prst="rect">
            <a:avLst/>
          </a:prstGeom>
          <a:noFill/>
          <a:ln>
            <a:noFill/>
          </a:ln>
        </p:spPr>
        <p:txBody>
          <a:bodyPr spcFirstLastPara="1" wrap="square" lIns="0" tIns="0" rIns="0" bIns="0" anchor="t" anchorCtr="0">
            <a:noAutofit/>
          </a:bodyPr>
          <a:lstStyle/>
          <a:p>
            <a:pPr marL="0" indent="0"/>
            <a:r>
              <a:rPr lang="en" sz="2000" dirty="0">
                <a:latin typeface="Georgia" panose="02040502050405020303" pitchFamily="18" charset="0"/>
                <a:ea typeface="Oswald"/>
                <a:cs typeface="Oswald"/>
                <a:sym typeface="Oswald"/>
              </a:rPr>
              <a:t>WHAT IS DATA SCIENCE?</a:t>
            </a:r>
            <a:endParaRPr sz="2000" dirty="0">
              <a:latin typeface="Georgia" panose="02040502050405020303" pitchFamily="18" charset="0"/>
              <a:ea typeface="Oswald"/>
              <a:cs typeface="Oswald"/>
              <a:sym typeface="Oswald"/>
            </a:endParaRPr>
          </a:p>
        </p:txBody>
      </p:sp>
      <p:pic>
        <p:nvPicPr>
          <p:cNvPr id="4" name="Shape 254" descr="Image result for data science">
            <a:extLst>
              <a:ext uri="{FF2B5EF4-FFF2-40B4-BE49-F238E27FC236}">
                <a16:creationId xmlns:a16="http://schemas.microsoft.com/office/drawing/2014/main" id="{C4CE2D67-B68C-414E-97E2-3FB9E0E3232D}"/>
              </a:ext>
            </a:extLst>
          </p:cNvPr>
          <p:cNvPicPr preferRelativeResize="0"/>
          <p:nvPr/>
        </p:nvPicPr>
        <p:blipFill rotWithShape="1">
          <a:blip r:embed="rId3">
            <a:alphaModFix/>
          </a:blip>
          <a:srcRect/>
          <a:stretch/>
        </p:blipFill>
        <p:spPr>
          <a:xfrm>
            <a:off x="7506204" y="1471612"/>
            <a:ext cx="4809733" cy="4359275"/>
          </a:xfrm>
          <a:prstGeom prst="rect">
            <a:avLst/>
          </a:prstGeom>
          <a:noFill/>
          <a:ln>
            <a:noFill/>
          </a:ln>
        </p:spPr>
      </p:pic>
    </p:spTree>
    <p:extLst>
      <p:ext uri="{BB962C8B-B14F-4D97-AF65-F5344CB8AC3E}">
        <p14:creationId xmlns:p14="http://schemas.microsoft.com/office/powerpoint/2010/main" val="3202317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2003273" y="3022300"/>
            <a:ext cx="8730204" cy="1820407"/>
          </a:xfrm>
          <a:prstGeom prst="rect">
            <a:avLst/>
          </a:prstGeom>
          <a:noFill/>
          <a:ln>
            <a:noFill/>
          </a:ln>
        </p:spPr>
        <p:txBody>
          <a:bodyPr spcFirstLastPara="1" wrap="square" lIns="129801" tIns="129801" rIns="129801" bIns="129801" anchor="t" anchorCtr="0">
            <a:noAutofit/>
          </a:bodyPr>
          <a:lstStyle/>
          <a:p>
            <a:r>
              <a:rPr lang="en-US" dirty="0">
                <a:latin typeface="Oswald" pitchFamily="2" charset="77"/>
              </a:rPr>
              <a:t>One problem: trying to agree on a definition for data science.</a:t>
            </a:r>
            <a:endParaRPr dirty="0">
              <a:latin typeface="Oswald" pitchFamily="2" charset="77"/>
            </a:endParaRPr>
          </a:p>
        </p:txBody>
      </p:sp>
    </p:spTree>
    <p:extLst>
      <p:ext uri="{BB962C8B-B14F-4D97-AF65-F5344CB8AC3E}">
        <p14:creationId xmlns:p14="http://schemas.microsoft.com/office/powerpoint/2010/main" val="1079836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5" name="Google Shape;685;p121"/>
          <p:cNvSpPr txBox="1">
            <a:spLocks noGrp="1"/>
          </p:cNvSpPr>
          <p:nvPr>
            <p:ph type="body" idx="2"/>
          </p:nvPr>
        </p:nvSpPr>
        <p:spPr>
          <a:xfrm>
            <a:off x="5592236" y="3100827"/>
            <a:ext cx="7018864" cy="1763944"/>
          </a:xfrm>
          <a:prstGeom prst="rect">
            <a:avLst/>
          </a:prstGeom>
        </p:spPr>
        <p:txBody>
          <a:bodyPr spcFirstLastPara="1" wrap="square" lIns="129801" tIns="129801" rIns="129801" bIns="129801" anchor="t" anchorCtr="0">
            <a:noAutofit/>
          </a:bodyPr>
          <a:lstStyle/>
          <a:p>
            <a:pPr marL="0" indent="0">
              <a:buNone/>
            </a:pPr>
            <a:r>
              <a:rPr lang="en" sz="2840" dirty="0"/>
              <a:t>We empower people to do work they </a:t>
            </a:r>
            <a:r>
              <a:rPr lang="en" sz="2840" dirty="0">
                <a:solidFill>
                  <a:srgbClr val="E41A23"/>
                </a:solidFill>
              </a:rPr>
              <a:t>love</a:t>
            </a:r>
            <a:r>
              <a:rPr lang="en" sz="2840" dirty="0"/>
              <a:t> through education in technology, business, and design.</a:t>
            </a:r>
            <a:endParaRPr sz="2840" dirty="0"/>
          </a:p>
          <a:p>
            <a:pPr marL="0" indent="0">
              <a:spcBef>
                <a:spcPts val="2272"/>
              </a:spcBef>
              <a:spcAft>
                <a:spcPts val="2272"/>
              </a:spcAft>
              <a:buNone/>
            </a:pPr>
            <a:endParaRPr sz="2840" dirty="0"/>
          </a:p>
        </p:txBody>
      </p:sp>
      <p:sp>
        <p:nvSpPr>
          <p:cNvPr id="2" name="Text Placeholder 1">
            <a:extLst>
              <a:ext uri="{FF2B5EF4-FFF2-40B4-BE49-F238E27FC236}">
                <a16:creationId xmlns:a16="http://schemas.microsoft.com/office/drawing/2014/main" id="{3D07FD96-347D-8043-AF5C-2F5B95363C9D}"/>
              </a:ext>
            </a:extLst>
          </p:cNvPr>
          <p:cNvSpPr>
            <a:spLocks noGrp="1"/>
          </p:cNvSpPr>
          <p:nvPr>
            <p:ph type="body" sz="quarter" idx="10"/>
          </p:nvPr>
        </p:nvSpPr>
        <p:spPr/>
        <p:txBody>
          <a:bodyPr/>
          <a:lstStyle/>
          <a:p>
            <a:r>
              <a:rPr lang="en" dirty="0">
                <a:latin typeface="Georgia" panose="02040502050405020303" pitchFamily="18" charset="0"/>
              </a:rPr>
              <a:t>WHO IS GENERAL ASSEMBLY?</a:t>
            </a:r>
            <a:endParaRPr lang="en-US" dirty="0">
              <a:latin typeface="Georgia" panose="02040502050405020303" pitchFamily="18" charset="0"/>
            </a:endParaRPr>
          </a:p>
        </p:txBody>
      </p:sp>
      <p:pic>
        <p:nvPicPr>
          <p:cNvPr id="684" name="Google Shape;684;p121"/>
          <p:cNvPicPr preferRelativeResize="0"/>
          <p:nvPr/>
        </p:nvPicPr>
        <p:blipFill>
          <a:blip r:embed="rId3">
            <a:alphaModFix/>
          </a:blip>
          <a:stretch>
            <a:fillRect/>
          </a:stretch>
        </p:blipFill>
        <p:spPr>
          <a:xfrm>
            <a:off x="1701754" y="2201879"/>
            <a:ext cx="3561841" cy="3561841"/>
          </a:xfrm>
          <a:prstGeom prst="rect">
            <a:avLst/>
          </a:prstGeom>
          <a:noFill/>
          <a:ln>
            <a:noFill/>
          </a:ln>
        </p:spPr>
      </p:pic>
    </p:spTree>
    <p:extLst>
      <p:ext uri="{BB962C8B-B14F-4D97-AF65-F5344CB8AC3E}">
        <p14:creationId xmlns:p14="http://schemas.microsoft.com/office/powerpoint/2010/main" val="2233647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641067" y="619397"/>
            <a:ext cx="11734800" cy="451756"/>
          </a:xfrm>
          <a:prstGeom prst="rect">
            <a:avLst/>
          </a:prstGeom>
          <a:noFill/>
          <a:ln>
            <a:noFill/>
          </a:ln>
        </p:spPr>
        <p:txBody>
          <a:bodyPr spcFirstLastPara="1" wrap="square" lIns="129801" tIns="129801" rIns="129801" bIns="129801" anchor="t" anchorCtr="0">
            <a:noAutofit/>
          </a:bodyPr>
          <a:lstStyle/>
          <a:p>
            <a:r>
              <a:rPr lang="en-US" dirty="0">
                <a:latin typeface="Georgia" panose="02040502050405020303" pitchFamily="18" charset="0"/>
              </a:rPr>
              <a:t>No definition and no roadmap while demand increases</a:t>
            </a:r>
          </a:p>
        </p:txBody>
      </p:sp>
      <p:grpSp>
        <p:nvGrpSpPr>
          <p:cNvPr id="267" name="Shape 267"/>
          <p:cNvGrpSpPr/>
          <p:nvPr/>
        </p:nvGrpSpPr>
        <p:grpSpPr>
          <a:xfrm>
            <a:off x="6711002" y="5016647"/>
            <a:ext cx="5414835" cy="1323448"/>
            <a:chOff x="2524925" y="3730150"/>
            <a:chExt cx="4054350" cy="1110650"/>
          </a:xfrm>
        </p:grpSpPr>
        <p:pic>
          <p:nvPicPr>
            <p:cNvPr id="268" name="Shape 268"/>
            <p:cNvPicPr preferRelativeResize="0"/>
            <p:nvPr/>
          </p:nvPicPr>
          <p:blipFill rotWithShape="1">
            <a:blip r:embed="rId3">
              <a:alphaModFix/>
            </a:blip>
            <a:srcRect/>
            <a:stretch/>
          </p:blipFill>
          <p:spPr>
            <a:xfrm>
              <a:off x="2524925" y="3956800"/>
              <a:ext cx="4054350" cy="884000"/>
            </a:xfrm>
            <a:prstGeom prst="rect">
              <a:avLst/>
            </a:prstGeom>
            <a:noFill/>
            <a:ln>
              <a:noFill/>
            </a:ln>
          </p:spPr>
        </p:pic>
        <p:pic>
          <p:nvPicPr>
            <p:cNvPr id="269" name="Shape 269"/>
            <p:cNvPicPr preferRelativeResize="0"/>
            <p:nvPr/>
          </p:nvPicPr>
          <p:blipFill rotWithShape="1">
            <a:blip r:embed="rId4">
              <a:alphaModFix/>
            </a:blip>
            <a:srcRect/>
            <a:stretch/>
          </p:blipFill>
          <p:spPr>
            <a:xfrm>
              <a:off x="2524925" y="3730150"/>
              <a:ext cx="1855250" cy="226650"/>
            </a:xfrm>
            <a:prstGeom prst="rect">
              <a:avLst/>
            </a:prstGeom>
            <a:noFill/>
            <a:ln>
              <a:noFill/>
            </a:ln>
          </p:spPr>
        </p:pic>
      </p:grpSp>
      <p:grpSp>
        <p:nvGrpSpPr>
          <p:cNvPr id="270" name="Shape 270"/>
          <p:cNvGrpSpPr/>
          <p:nvPr/>
        </p:nvGrpSpPr>
        <p:grpSpPr>
          <a:xfrm>
            <a:off x="6711014" y="1622930"/>
            <a:ext cx="4548886" cy="1303450"/>
            <a:chOff x="3424493" y="3803993"/>
            <a:chExt cx="3695499" cy="1072025"/>
          </a:xfrm>
        </p:grpSpPr>
        <p:pic>
          <p:nvPicPr>
            <p:cNvPr id="271" name="Shape 271"/>
            <p:cNvPicPr preferRelativeResize="0"/>
            <p:nvPr/>
          </p:nvPicPr>
          <p:blipFill rotWithShape="1">
            <a:blip r:embed="rId5">
              <a:alphaModFix/>
            </a:blip>
            <a:srcRect/>
            <a:stretch/>
          </p:blipFill>
          <p:spPr>
            <a:xfrm>
              <a:off x="3424493" y="3803993"/>
              <a:ext cx="3695499" cy="1072025"/>
            </a:xfrm>
            <a:prstGeom prst="rect">
              <a:avLst/>
            </a:prstGeom>
            <a:noFill/>
            <a:ln>
              <a:noFill/>
            </a:ln>
          </p:spPr>
        </p:pic>
        <p:pic>
          <p:nvPicPr>
            <p:cNvPr id="272" name="Shape 272"/>
            <p:cNvPicPr preferRelativeResize="0"/>
            <p:nvPr/>
          </p:nvPicPr>
          <p:blipFill rotWithShape="1">
            <a:blip r:embed="rId6">
              <a:alphaModFix/>
            </a:blip>
            <a:srcRect/>
            <a:stretch/>
          </p:blipFill>
          <p:spPr>
            <a:xfrm>
              <a:off x="3453800" y="3844725"/>
              <a:ext cx="490973" cy="148675"/>
            </a:xfrm>
            <a:prstGeom prst="rect">
              <a:avLst/>
            </a:prstGeom>
            <a:noFill/>
            <a:ln>
              <a:noFill/>
            </a:ln>
          </p:spPr>
        </p:pic>
      </p:grpSp>
      <p:grpSp>
        <p:nvGrpSpPr>
          <p:cNvPr id="273" name="Shape 273"/>
          <p:cNvGrpSpPr/>
          <p:nvPr/>
        </p:nvGrpSpPr>
        <p:grpSpPr>
          <a:xfrm>
            <a:off x="689519" y="1557237"/>
            <a:ext cx="5423573" cy="1070697"/>
            <a:chOff x="330600" y="4044125"/>
            <a:chExt cx="4845975" cy="959225"/>
          </a:xfrm>
        </p:grpSpPr>
        <p:pic>
          <p:nvPicPr>
            <p:cNvPr id="274" name="Shape 274"/>
            <p:cNvPicPr preferRelativeResize="0"/>
            <p:nvPr/>
          </p:nvPicPr>
          <p:blipFill rotWithShape="1">
            <a:blip r:embed="rId7">
              <a:alphaModFix/>
            </a:blip>
            <a:srcRect r="36783"/>
            <a:stretch/>
          </p:blipFill>
          <p:spPr>
            <a:xfrm>
              <a:off x="330600" y="4269125"/>
              <a:ext cx="4845975" cy="393600"/>
            </a:xfrm>
            <a:prstGeom prst="rect">
              <a:avLst/>
            </a:prstGeom>
            <a:noFill/>
            <a:ln>
              <a:noFill/>
            </a:ln>
          </p:spPr>
        </p:pic>
        <p:pic>
          <p:nvPicPr>
            <p:cNvPr id="275" name="Shape 275"/>
            <p:cNvPicPr preferRelativeResize="0"/>
            <p:nvPr/>
          </p:nvPicPr>
          <p:blipFill rotWithShape="1">
            <a:blip r:embed="rId8">
              <a:alphaModFix/>
            </a:blip>
            <a:srcRect/>
            <a:stretch/>
          </p:blipFill>
          <p:spPr>
            <a:xfrm>
              <a:off x="391325" y="4044125"/>
              <a:ext cx="551275" cy="206725"/>
            </a:xfrm>
            <a:prstGeom prst="rect">
              <a:avLst/>
            </a:prstGeom>
            <a:noFill/>
            <a:ln>
              <a:noFill/>
            </a:ln>
          </p:spPr>
        </p:pic>
        <p:pic>
          <p:nvPicPr>
            <p:cNvPr id="276" name="Shape 276"/>
            <p:cNvPicPr preferRelativeResize="0"/>
            <p:nvPr/>
          </p:nvPicPr>
          <p:blipFill rotWithShape="1">
            <a:blip r:embed="rId7">
              <a:alphaModFix/>
            </a:blip>
            <a:srcRect l="63305"/>
            <a:stretch/>
          </p:blipFill>
          <p:spPr>
            <a:xfrm>
              <a:off x="391327" y="4609750"/>
              <a:ext cx="2812975" cy="393600"/>
            </a:xfrm>
            <a:prstGeom prst="rect">
              <a:avLst/>
            </a:prstGeom>
            <a:noFill/>
            <a:ln>
              <a:noFill/>
            </a:ln>
          </p:spPr>
        </p:pic>
      </p:grpSp>
      <p:grpSp>
        <p:nvGrpSpPr>
          <p:cNvPr id="277" name="Shape 277"/>
          <p:cNvGrpSpPr/>
          <p:nvPr/>
        </p:nvGrpSpPr>
        <p:grpSpPr>
          <a:xfrm>
            <a:off x="6710991" y="3114641"/>
            <a:ext cx="5612344" cy="1477127"/>
            <a:chOff x="3095038" y="4015175"/>
            <a:chExt cx="5191125" cy="1465988"/>
          </a:xfrm>
        </p:grpSpPr>
        <p:pic>
          <p:nvPicPr>
            <p:cNvPr id="278" name="Shape 278"/>
            <p:cNvPicPr preferRelativeResize="0"/>
            <p:nvPr/>
          </p:nvPicPr>
          <p:blipFill rotWithShape="1">
            <a:blip r:embed="rId9">
              <a:alphaModFix/>
            </a:blip>
            <a:srcRect r="-2239"/>
            <a:stretch/>
          </p:blipFill>
          <p:spPr>
            <a:xfrm>
              <a:off x="3095038" y="4214338"/>
              <a:ext cx="5191125" cy="1266825"/>
            </a:xfrm>
            <a:prstGeom prst="rect">
              <a:avLst/>
            </a:prstGeom>
            <a:noFill/>
            <a:ln>
              <a:noFill/>
            </a:ln>
          </p:spPr>
        </p:pic>
        <p:pic>
          <p:nvPicPr>
            <p:cNvPr id="279" name="Shape 279"/>
            <p:cNvPicPr preferRelativeResize="0"/>
            <p:nvPr/>
          </p:nvPicPr>
          <p:blipFill rotWithShape="1">
            <a:blip r:embed="rId10">
              <a:alphaModFix/>
            </a:blip>
            <a:srcRect/>
            <a:stretch/>
          </p:blipFill>
          <p:spPr>
            <a:xfrm>
              <a:off x="3095050" y="4015175"/>
              <a:ext cx="1583175" cy="199175"/>
            </a:xfrm>
            <a:prstGeom prst="rect">
              <a:avLst/>
            </a:prstGeom>
            <a:noFill/>
            <a:ln>
              <a:noFill/>
            </a:ln>
          </p:spPr>
        </p:pic>
      </p:grpSp>
      <p:grpSp>
        <p:nvGrpSpPr>
          <p:cNvPr id="280" name="Shape 280"/>
          <p:cNvGrpSpPr/>
          <p:nvPr/>
        </p:nvGrpSpPr>
        <p:grpSpPr>
          <a:xfrm>
            <a:off x="730145" y="3039372"/>
            <a:ext cx="4783398" cy="3364000"/>
            <a:chOff x="500450" y="2006650"/>
            <a:chExt cx="3369176" cy="2369426"/>
          </a:xfrm>
        </p:grpSpPr>
        <p:grpSp>
          <p:nvGrpSpPr>
            <p:cNvPr id="281" name="Shape 281"/>
            <p:cNvGrpSpPr/>
            <p:nvPr/>
          </p:nvGrpSpPr>
          <p:grpSpPr>
            <a:xfrm>
              <a:off x="500450" y="2006650"/>
              <a:ext cx="3369176" cy="2369426"/>
              <a:chOff x="500450" y="2006650"/>
              <a:chExt cx="3369176" cy="2369426"/>
            </a:xfrm>
          </p:grpSpPr>
          <p:pic>
            <p:nvPicPr>
              <p:cNvPr id="282" name="Shape 282"/>
              <p:cNvPicPr preferRelativeResize="0"/>
              <p:nvPr/>
            </p:nvPicPr>
            <p:blipFill rotWithShape="1">
              <a:blip r:embed="rId11">
                <a:alphaModFix/>
              </a:blip>
              <a:srcRect t="20653"/>
              <a:stretch/>
            </p:blipFill>
            <p:spPr>
              <a:xfrm>
                <a:off x="575975" y="3204251"/>
                <a:ext cx="3293651" cy="1171825"/>
              </a:xfrm>
              <a:prstGeom prst="rect">
                <a:avLst/>
              </a:prstGeom>
              <a:noFill/>
              <a:ln>
                <a:noFill/>
              </a:ln>
            </p:spPr>
          </p:pic>
          <p:pic>
            <p:nvPicPr>
              <p:cNvPr id="283" name="Shape 283"/>
              <p:cNvPicPr preferRelativeResize="0"/>
              <p:nvPr/>
            </p:nvPicPr>
            <p:blipFill rotWithShape="1">
              <a:blip r:embed="rId12">
                <a:alphaModFix/>
              </a:blip>
              <a:srcRect t="2979" b="-2978"/>
              <a:stretch/>
            </p:blipFill>
            <p:spPr>
              <a:xfrm>
                <a:off x="500450" y="2236512"/>
                <a:ext cx="2913267" cy="988862"/>
              </a:xfrm>
              <a:prstGeom prst="rect">
                <a:avLst/>
              </a:prstGeom>
              <a:noFill/>
              <a:ln>
                <a:noFill/>
              </a:ln>
            </p:spPr>
          </p:pic>
          <p:pic>
            <p:nvPicPr>
              <p:cNvPr id="284" name="Shape 284"/>
              <p:cNvPicPr preferRelativeResize="0"/>
              <p:nvPr/>
            </p:nvPicPr>
            <p:blipFill rotWithShape="1">
              <a:blip r:embed="rId13">
                <a:alphaModFix/>
              </a:blip>
              <a:srcRect t="18929"/>
              <a:stretch/>
            </p:blipFill>
            <p:spPr>
              <a:xfrm>
                <a:off x="518025" y="2006650"/>
                <a:ext cx="1017600" cy="206250"/>
              </a:xfrm>
              <a:prstGeom prst="rect">
                <a:avLst/>
              </a:prstGeom>
              <a:noFill/>
              <a:ln>
                <a:noFill/>
              </a:ln>
            </p:spPr>
          </p:pic>
        </p:grpSp>
        <p:sp>
          <p:nvSpPr>
            <p:cNvPr id="285" name="Shape 285"/>
            <p:cNvSpPr/>
            <p:nvPr/>
          </p:nvSpPr>
          <p:spPr>
            <a:xfrm>
              <a:off x="1007550" y="4241075"/>
              <a:ext cx="2669100" cy="135000"/>
            </a:xfrm>
            <a:prstGeom prst="rect">
              <a:avLst/>
            </a:prstGeom>
            <a:solidFill>
              <a:srgbClr val="FFFFFF"/>
            </a:solidFill>
            <a:ln>
              <a:noFill/>
            </a:ln>
          </p:spPr>
          <p:txBody>
            <a:bodyPr spcFirstLastPara="1" wrap="square" lIns="129801" tIns="129801" rIns="129801" bIns="129801" anchor="ctr" anchorCtr="0">
              <a:noAutofit/>
            </a:bodyPr>
            <a:lstStyle/>
            <a:p>
              <a:pPr defTabSz="1298265">
                <a:buClr>
                  <a:srgbClr val="000000"/>
                </a:buClr>
                <a:buSzPts val="1400"/>
              </a:pPr>
              <a:endParaRPr sz="1988"/>
            </a:p>
          </p:txBody>
        </p:sp>
      </p:grpSp>
    </p:spTree>
    <p:extLst>
      <p:ext uri="{BB962C8B-B14F-4D97-AF65-F5344CB8AC3E}">
        <p14:creationId xmlns:p14="http://schemas.microsoft.com/office/powerpoint/2010/main" val="542533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82BCD0-A337-A144-B5AE-76C074E4DDBF}"/>
              </a:ext>
            </a:extLst>
          </p:cNvPr>
          <p:cNvSpPr>
            <a:spLocks noGrp="1"/>
          </p:cNvSpPr>
          <p:nvPr>
            <p:ph type="body" idx="2"/>
          </p:nvPr>
        </p:nvSpPr>
        <p:spPr/>
        <p:txBody>
          <a:bodyPr/>
          <a:lstStyle/>
          <a:p>
            <a:pPr marL="0" indent="0">
              <a:buClr>
                <a:schemeClr val="dk1"/>
              </a:buClr>
              <a:buSzPct val="100000"/>
              <a:buNone/>
            </a:pPr>
            <a:r>
              <a:rPr lang="en-US" sz="2400" dirty="0"/>
              <a:t>Data science is the practice of:</a:t>
            </a:r>
          </a:p>
          <a:p>
            <a:pPr marL="342900" indent="-342900">
              <a:spcBef>
                <a:spcPts val="2272"/>
              </a:spcBef>
              <a:buClr>
                <a:schemeClr val="dk1"/>
              </a:buClr>
              <a:buSzPct val="100000"/>
            </a:pPr>
            <a:r>
              <a:rPr lang="en-US" sz="2400" dirty="0"/>
              <a:t>acquiring, organizing and delivering complex data, </a:t>
            </a:r>
          </a:p>
          <a:p>
            <a:pPr marL="342900" indent="-342900">
              <a:spcBef>
                <a:spcPts val="2272"/>
              </a:spcBef>
              <a:buClr>
                <a:schemeClr val="dk1"/>
              </a:buClr>
              <a:buSzPct val="100000"/>
            </a:pPr>
            <a:r>
              <a:rPr lang="en-US" sz="2400" dirty="0"/>
              <a:t>discovering relationships and anomalies among variables, </a:t>
            </a:r>
          </a:p>
          <a:p>
            <a:pPr marL="342900" indent="-342900">
              <a:spcBef>
                <a:spcPts val="2272"/>
              </a:spcBef>
              <a:buClr>
                <a:schemeClr val="dk1"/>
              </a:buClr>
              <a:buSzPct val="100000"/>
            </a:pPr>
            <a:r>
              <a:rPr lang="en-US" sz="2400" dirty="0"/>
              <a:t>building and deploying machine learning models, </a:t>
            </a:r>
          </a:p>
          <a:p>
            <a:pPr marL="342900" indent="-342900">
              <a:spcBef>
                <a:spcPts val="2272"/>
              </a:spcBef>
              <a:spcAft>
                <a:spcPts val="2272"/>
              </a:spcAft>
              <a:buSzPct val="100000"/>
            </a:pPr>
            <a:r>
              <a:rPr lang="en-US" sz="2400" dirty="0"/>
              <a:t>and synthesizing data to influence decision making. </a:t>
            </a:r>
          </a:p>
          <a:p>
            <a:endParaRPr lang="en-US" dirty="0"/>
          </a:p>
        </p:txBody>
      </p:sp>
      <p:sp>
        <p:nvSpPr>
          <p:cNvPr id="3" name="Text Placeholder 2">
            <a:extLst>
              <a:ext uri="{FF2B5EF4-FFF2-40B4-BE49-F238E27FC236}">
                <a16:creationId xmlns:a16="http://schemas.microsoft.com/office/drawing/2014/main" id="{99745A92-9358-2E4A-B9F9-56AD20F575CF}"/>
              </a:ext>
            </a:extLst>
          </p:cNvPr>
          <p:cNvSpPr>
            <a:spLocks noGrp="1"/>
          </p:cNvSpPr>
          <p:nvPr>
            <p:ph type="body" idx="4294967295"/>
          </p:nvPr>
        </p:nvSpPr>
        <p:spPr>
          <a:xfrm>
            <a:off x="1241425" y="981075"/>
            <a:ext cx="5146675" cy="265113"/>
          </a:xfrm>
          <a:prstGeom prst="rect">
            <a:avLst/>
          </a:prstGeom>
        </p:spPr>
        <p:txBody>
          <a:bodyPr/>
          <a:lstStyle/>
          <a:p>
            <a:r>
              <a:rPr lang="en-US" sz="2000" dirty="0">
                <a:latin typeface="Georgia" panose="02040502050405020303" pitchFamily="18" charset="0"/>
              </a:rPr>
              <a:t>DEFINITION ALIGNMENT</a:t>
            </a:r>
          </a:p>
        </p:txBody>
      </p:sp>
    </p:spTree>
    <p:extLst>
      <p:ext uri="{BB962C8B-B14F-4D97-AF65-F5344CB8AC3E}">
        <p14:creationId xmlns:p14="http://schemas.microsoft.com/office/powerpoint/2010/main" val="2463305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915104" y="1750911"/>
            <a:ext cx="10402815" cy="699370"/>
          </a:xfrm>
          <a:prstGeom prst="rect">
            <a:avLst/>
          </a:prstGeom>
          <a:noFill/>
          <a:ln>
            <a:noFill/>
          </a:ln>
        </p:spPr>
        <p:txBody>
          <a:bodyPr spcFirstLastPara="1" wrap="square" lIns="129801" tIns="129801" rIns="129801" bIns="129801" anchor="t" anchorCtr="0">
            <a:noAutofit/>
          </a:bodyPr>
          <a:lstStyle/>
          <a:p>
            <a:r>
              <a:rPr lang="en-US" dirty="0">
                <a:latin typeface="Oswald" pitchFamily="2" charset="77"/>
              </a:rPr>
              <a:t>Why do we care about Data Science?</a:t>
            </a:r>
            <a:endParaRPr dirty="0">
              <a:latin typeface="Oswald" pitchFamily="2" charset="77"/>
            </a:endParaRPr>
          </a:p>
        </p:txBody>
      </p:sp>
    </p:spTree>
    <p:extLst>
      <p:ext uri="{BB962C8B-B14F-4D97-AF65-F5344CB8AC3E}">
        <p14:creationId xmlns:p14="http://schemas.microsoft.com/office/powerpoint/2010/main" val="2725258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2" name="Text Placeholder 1">
            <a:extLst>
              <a:ext uri="{FF2B5EF4-FFF2-40B4-BE49-F238E27FC236}">
                <a16:creationId xmlns:a16="http://schemas.microsoft.com/office/drawing/2014/main" id="{7529C59A-12A7-1F45-AFED-A517C94F743C}"/>
              </a:ext>
            </a:extLst>
          </p:cNvPr>
          <p:cNvSpPr>
            <a:spLocks noGrp="1"/>
          </p:cNvSpPr>
          <p:nvPr>
            <p:ph type="body" idx="4294967295"/>
          </p:nvPr>
        </p:nvSpPr>
        <p:spPr>
          <a:xfrm>
            <a:off x="1241425" y="981075"/>
            <a:ext cx="5146675" cy="265113"/>
          </a:xfrm>
          <a:prstGeom prst="rect">
            <a:avLst/>
          </a:prstGeom>
        </p:spPr>
        <p:txBody>
          <a:bodyPr/>
          <a:lstStyle/>
          <a:p>
            <a:r>
              <a:rPr lang="en-US" sz="2000" dirty="0">
                <a:latin typeface="Georgia" panose="02040502050405020303" pitchFamily="18" charset="0"/>
              </a:rPr>
              <a:t>NEW INDUSTRIAL REVOLUTION</a:t>
            </a:r>
          </a:p>
        </p:txBody>
      </p:sp>
      <p:sp>
        <p:nvSpPr>
          <p:cNvPr id="327" name="Shape 327"/>
          <p:cNvSpPr txBox="1"/>
          <p:nvPr/>
        </p:nvSpPr>
        <p:spPr>
          <a:xfrm>
            <a:off x="714493" y="1496562"/>
            <a:ext cx="11251259" cy="1310901"/>
          </a:xfrm>
          <a:prstGeom prst="rect">
            <a:avLst/>
          </a:prstGeom>
          <a:noFill/>
          <a:ln>
            <a:noFill/>
          </a:ln>
        </p:spPr>
        <p:txBody>
          <a:bodyPr spcFirstLastPara="1" wrap="square" lIns="129801" tIns="64883" rIns="129801" bIns="64883" anchor="t" anchorCtr="0">
            <a:noAutofit/>
          </a:bodyPr>
          <a:lstStyle/>
          <a:p>
            <a:pPr defTabSz="1298265">
              <a:buClr>
                <a:srgbClr val="000000"/>
              </a:buClr>
            </a:pPr>
            <a:r>
              <a:rPr lang="en-US" sz="2556" dirty="0">
                <a:latin typeface="Georgia" panose="02040502050405020303" pitchFamily="18" charset="0"/>
              </a:rPr>
              <a:t>Big data, immense advances in processing power, machine learning and Data Science are at the forefront of an explosive new chapter in human history.</a:t>
            </a:r>
            <a:endParaRPr sz="2556" dirty="0">
              <a:latin typeface="Georgia" panose="02040502050405020303" pitchFamily="18" charset="0"/>
            </a:endParaRPr>
          </a:p>
        </p:txBody>
      </p:sp>
      <p:pic>
        <p:nvPicPr>
          <p:cNvPr id="328" name="Shape 328" descr="Image result for 4th industrial revolution"/>
          <p:cNvPicPr preferRelativeResize="0"/>
          <p:nvPr/>
        </p:nvPicPr>
        <p:blipFill rotWithShape="1">
          <a:blip r:embed="rId3">
            <a:alphaModFix/>
          </a:blip>
          <a:srcRect/>
          <a:stretch/>
        </p:blipFill>
        <p:spPr>
          <a:xfrm>
            <a:off x="1827898" y="2807463"/>
            <a:ext cx="9024448" cy="3657950"/>
          </a:xfrm>
          <a:prstGeom prst="rect">
            <a:avLst/>
          </a:prstGeom>
          <a:noFill/>
          <a:ln>
            <a:noFill/>
          </a:ln>
        </p:spPr>
      </p:pic>
    </p:spTree>
    <p:extLst>
      <p:ext uri="{BB962C8B-B14F-4D97-AF65-F5344CB8AC3E}">
        <p14:creationId xmlns:p14="http://schemas.microsoft.com/office/powerpoint/2010/main" val="2689498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902016-5EBC-2D43-967E-299BCB1CCB39}"/>
              </a:ext>
            </a:extLst>
          </p:cNvPr>
          <p:cNvSpPr>
            <a:spLocks noGrp="1"/>
          </p:cNvSpPr>
          <p:nvPr>
            <p:ph type="body" idx="2"/>
          </p:nvPr>
        </p:nvSpPr>
        <p:spPr/>
        <p:txBody>
          <a:bodyPr/>
          <a:lstStyle/>
          <a:p>
            <a:pPr marL="189331" indent="0">
              <a:lnSpc>
                <a:spcPct val="150000"/>
              </a:lnSpc>
              <a:buNone/>
            </a:pPr>
            <a:r>
              <a:rPr lang="en-US" sz="2400" dirty="0"/>
              <a:t>Creation of new data accelerates every year. Modern GPU’s are creating more processing power than ever:</a:t>
            </a:r>
          </a:p>
          <a:p>
            <a:pPr>
              <a:lnSpc>
                <a:spcPct val="150000"/>
              </a:lnSpc>
            </a:pPr>
            <a:r>
              <a:rPr lang="en-US" sz="2400" dirty="0"/>
              <a:t>Connected Homes</a:t>
            </a:r>
          </a:p>
          <a:p>
            <a:pPr>
              <a:lnSpc>
                <a:spcPct val="150000"/>
              </a:lnSpc>
            </a:pPr>
            <a:r>
              <a:rPr lang="en-US" sz="2400" dirty="0"/>
              <a:t>Connected Workspaces</a:t>
            </a:r>
          </a:p>
          <a:p>
            <a:pPr>
              <a:lnSpc>
                <a:spcPct val="150000"/>
              </a:lnSpc>
            </a:pPr>
            <a:r>
              <a:rPr lang="en-US" sz="2400" dirty="0"/>
              <a:t>Connected Cities</a:t>
            </a:r>
          </a:p>
          <a:p>
            <a:pPr>
              <a:lnSpc>
                <a:spcPct val="150000"/>
              </a:lnSpc>
            </a:pPr>
            <a:r>
              <a:rPr lang="en-US" sz="2400" dirty="0"/>
              <a:t>Connected Cars</a:t>
            </a:r>
          </a:p>
          <a:p>
            <a:pPr>
              <a:lnSpc>
                <a:spcPct val="150000"/>
              </a:lnSpc>
            </a:pPr>
            <a:r>
              <a:rPr lang="en-US" sz="2400" dirty="0"/>
              <a:t>Connected Wearables</a:t>
            </a:r>
          </a:p>
          <a:p>
            <a:endParaRPr lang="en-US" dirty="0"/>
          </a:p>
          <a:p>
            <a:endParaRPr lang="en-US" dirty="0"/>
          </a:p>
        </p:txBody>
      </p:sp>
      <p:sp>
        <p:nvSpPr>
          <p:cNvPr id="3" name="Text Placeholder 2">
            <a:extLst>
              <a:ext uri="{FF2B5EF4-FFF2-40B4-BE49-F238E27FC236}">
                <a16:creationId xmlns:a16="http://schemas.microsoft.com/office/drawing/2014/main" id="{CF81EFAC-807D-454C-A4DB-36FF2A2BB8F0}"/>
              </a:ext>
            </a:extLst>
          </p:cNvPr>
          <p:cNvSpPr>
            <a:spLocks noGrp="1"/>
          </p:cNvSpPr>
          <p:nvPr>
            <p:ph type="body" idx="4294967295"/>
          </p:nvPr>
        </p:nvSpPr>
        <p:spPr>
          <a:xfrm>
            <a:off x="1241425" y="981075"/>
            <a:ext cx="5146675" cy="265113"/>
          </a:xfrm>
          <a:prstGeom prst="rect">
            <a:avLst/>
          </a:prstGeom>
        </p:spPr>
        <p:txBody>
          <a:bodyPr/>
          <a:lstStyle/>
          <a:p>
            <a:r>
              <a:rPr lang="en-US" sz="2000" dirty="0">
                <a:latin typeface="Georgia" panose="02040502050405020303" pitchFamily="18" charset="0"/>
              </a:rPr>
              <a:t>NEW CORPORATE CURRENCY</a:t>
            </a:r>
          </a:p>
        </p:txBody>
      </p:sp>
    </p:spTree>
    <p:extLst>
      <p:ext uri="{BB962C8B-B14F-4D97-AF65-F5344CB8AC3E}">
        <p14:creationId xmlns:p14="http://schemas.microsoft.com/office/powerpoint/2010/main" val="3514860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hape 448">
            <a:extLst>
              <a:ext uri="{FF2B5EF4-FFF2-40B4-BE49-F238E27FC236}">
                <a16:creationId xmlns:a16="http://schemas.microsoft.com/office/drawing/2014/main" id="{3114D83B-18B9-1A4B-8912-D537212A39B0}"/>
              </a:ext>
            </a:extLst>
          </p:cNvPr>
          <p:cNvCxnSpPr/>
          <p:nvPr/>
        </p:nvCxnSpPr>
        <p:spPr>
          <a:xfrm>
            <a:off x="1242140" y="6739128"/>
            <a:ext cx="10532634" cy="1"/>
          </a:xfrm>
          <a:prstGeom prst="straightConnector1">
            <a:avLst/>
          </a:prstGeom>
          <a:noFill/>
          <a:ln w="9525" cap="flat" cmpd="sng">
            <a:solidFill>
              <a:srgbClr val="FFFFFF"/>
            </a:solidFill>
            <a:prstDash val="solid"/>
            <a:miter lim="8000"/>
            <a:headEnd type="none" w="sm" len="sm"/>
            <a:tailEnd type="none" w="sm" len="sm"/>
          </a:ln>
        </p:spPr>
      </p:cxnSp>
      <p:pic>
        <p:nvPicPr>
          <p:cNvPr id="13" name="Shape 450" descr="Image">
            <a:extLst>
              <a:ext uri="{FF2B5EF4-FFF2-40B4-BE49-F238E27FC236}">
                <a16:creationId xmlns:a16="http://schemas.microsoft.com/office/drawing/2014/main" id="{98BD7AD0-B156-3F47-9E74-75CB17827979}"/>
              </a:ext>
            </a:extLst>
          </p:cNvPr>
          <p:cNvPicPr preferRelativeResize="0">
            <a:picLocks/>
          </p:cNvPicPr>
          <p:nvPr/>
        </p:nvPicPr>
        <p:blipFill rotWithShape="1">
          <a:blip r:embed="rId3">
            <a:alphaModFix/>
          </a:blip>
          <a:srcRect/>
          <a:stretch/>
        </p:blipFill>
        <p:spPr>
          <a:xfrm>
            <a:off x="11480103" y="6812280"/>
            <a:ext cx="298293" cy="296162"/>
          </a:xfrm>
          <a:prstGeom prst="rect">
            <a:avLst/>
          </a:prstGeom>
          <a:noFill/>
          <a:ln>
            <a:noFill/>
          </a:ln>
        </p:spPr>
      </p:pic>
      <p:sp>
        <p:nvSpPr>
          <p:cNvPr id="14" name="Shape 291">
            <a:extLst>
              <a:ext uri="{FF2B5EF4-FFF2-40B4-BE49-F238E27FC236}">
                <a16:creationId xmlns:a16="http://schemas.microsoft.com/office/drawing/2014/main" id="{4E3DEBF8-08F9-584B-BA9C-2539882472B2}"/>
              </a:ext>
            </a:extLst>
          </p:cNvPr>
          <p:cNvSpPr txBox="1">
            <a:spLocks/>
          </p:cNvSpPr>
          <p:nvPr/>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solidFill>
                  <a:srgbClr val="FFFFFF"/>
                </a:solidFill>
                <a:latin typeface="Arial" panose="020B0604020202020204" pitchFamily="34" charset="0"/>
                <a:cs typeface="Arial" panose="020B0604020202020204" pitchFamily="34" charset="0"/>
              </a:rPr>
              <a:pPr defTabSz="1298265"/>
              <a:t>25</a:t>
            </a:fld>
            <a:r>
              <a:rPr lang="en-US" sz="1400" dirty="0">
                <a:solidFill>
                  <a:srgbClr val="FFFFFF"/>
                </a:solidFill>
                <a:latin typeface="Arial" panose="020B0604020202020204" pitchFamily="34" charset="0"/>
                <a:cs typeface="Arial" panose="020B0604020202020204" pitchFamily="34" charset="0"/>
              </a:rPr>
              <a:t> | © 2019 General Assembly</a:t>
            </a:r>
          </a:p>
        </p:txBody>
      </p:sp>
      <p:grpSp>
        <p:nvGrpSpPr>
          <p:cNvPr id="17" name="Group 16">
            <a:extLst>
              <a:ext uri="{FF2B5EF4-FFF2-40B4-BE49-F238E27FC236}">
                <a16:creationId xmlns:a16="http://schemas.microsoft.com/office/drawing/2014/main" id="{58EEF8E7-B0F3-A744-AF74-E91E232E3CE6}"/>
              </a:ext>
            </a:extLst>
          </p:cNvPr>
          <p:cNvGrpSpPr/>
          <p:nvPr/>
        </p:nvGrpSpPr>
        <p:grpSpPr>
          <a:xfrm>
            <a:off x="0" y="-5937"/>
            <a:ext cx="13004799" cy="7314373"/>
            <a:chOff x="0" y="-5937"/>
            <a:chExt cx="13004799" cy="7314373"/>
          </a:xfrm>
        </p:grpSpPr>
        <p:grpSp>
          <p:nvGrpSpPr>
            <p:cNvPr id="11" name="Group 10">
              <a:extLst>
                <a:ext uri="{FF2B5EF4-FFF2-40B4-BE49-F238E27FC236}">
                  <a16:creationId xmlns:a16="http://schemas.microsoft.com/office/drawing/2014/main" id="{311C416A-A4AC-2344-AAAB-2A0338B06F7C}"/>
                </a:ext>
              </a:extLst>
            </p:cNvPr>
            <p:cNvGrpSpPr/>
            <p:nvPr/>
          </p:nvGrpSpPr>
          <p:grpSpPr>
            <a:xfrm>
              <a:off x="0" y="-5937"/>
              <a:ext cx="13004799" cy="7314373"/>
              <a:chOff x="0" y="-6435"/>
              <a:chExt cx="13004799" cy="7314373"/>
            </a:xfrm>
          </p:grpSpPr>
          <p:pic>
            <p:nvPicPr>
              <p:cNvPr id="8" name="Picture 7">
                <a:hlinkClick r:id="rId4"/>
                <a:extLst>
                  <a:ext uri="{FF2B5EF4-FFF2-40B4-BE49-F238E27FC236}">
                    <a16:creationId xmlns:a16="http://schemas.microsoft.com/office/drawing/2014/main" id="{D87000C9-7DFF-A94E-9976-58401F335F66}"/>
                  </a:ext>
                </a:extLst>
              </p:cNvPr>
              <p:cNvPicPr>
                <a:picLocks noChangeAspect="1"/>
              </p:cNvPicPr>
              <p:nvPr/>
            </p:nvPicPr>
            <p:blipFill>
              <a:blip r:embed="rId5"/>
              <a:stretch>
                <a:fillRect/>
              </a:stretch>
            </p:blipFill>
            <p:spPr>
              <a:xfrm>
                <a:off x="0" y="-6435"/>
                <a:ext cx="13004799" cy="7314373"/>
              </a:xfrm>
              <a:prstGeom prst="rect">
                <a:avLst/>
              </a:prstGeom>
            </p:spPr>
          </p:pic>
          <p:sp>
            <p:nvSpPr>
              <p:cNvPr id="9" name="Rectangle 8">
                <a:extLst>
                  <a:ext uri="{FF2B5EF4-FFF2-40B4-BE49-F238E27FC236}">
                    <a16:creationId xmlns:a16="http://schemas.microsoft.com/office/drawing/2014/main" id="{ED64B173-C13F-7B43-A5CB-BCFB8B90291E}"/>
                  </a:ext>
                </a:extLst>
              </p:cNvPr>
              <p:cNvSpPr/>
              <p:nvPr/>
            </p:nvSpPr>
            <p:spPr>
              <a:xfrm>
                <a:off x="381628" y="4934499"/>
                <a:ext cx="7824578" cy="646331"/>
              </a:xfrm>
              <a:prstGeom prst="rect">
                <a:avLst/>
              </a:prstGeom>
            </p:spPr>
            <p:txBody>
              <a:bodyPr wrap="none">
                <a:spAutoFit/>
              </a:bodyPr>
              <a:lstStyle/>
              <a:p>
                <a:r>
                  <a:rPr lang="en-US" sz="1800" dirty="0">
                    <a:solidFill>
                      <a:schemeClr val="bg1"/>
                    </a:solidFill>
                    <a:latin typeface="Georgia" panose="02040502050405020303" pitchFamily="18" charset="0"/>
                  </a:rPr>
                  <a:t>WHAT YOU DON’T KNOW ABOUT HOW FACEBOOK USES YOUR DATA</a:t>
                </a:r>
              </a:p>
              <a:p>
                <a:endParaRPr lang="en-US" sz="1800" dirty="0">
                  <a:solidFill>
                    <a:schemeClr val="bg1"/>
                  </a:solidFill>
                  <a:latin typeface="Georgia" panose="02040502050405020303" pitchFamily="18" charset="0"/>
                </a:endParaRPr>
              </a:p>
            </p:txBody>
          </p:sp>
          <p:sp>
            <p:nvSpPr>
              <p:cNvPr id="10" name="Rectangle 9">
                <a:extLst>
                  <a:ext uri="{FF2B5EF4-FFF2-40B4-BE49-F238E27FC236}">
                    <a16:creationId xmlns:a16="http://schemas.microsoft.com/office/drawing/2014/main" id="{FF4D55AB-CE0A-FC48-94EC-73262DAA96BD}"/>
                  </a:ext>
                </a:extLst>
              </p:cNvPr>
              <p:cNvSpPr/>
              <p:nvPr/>
            </p:nvSpPr>
            <p:spPr>
              <a:xfrm>
                <a:off x="381628" y="5257664"/>
                <a:ext cx="6502400" cy="954107"/>
              </a:xfrm>
              <a:prstGeom prst="rect">
                <a:avLst/>
              </a:prstGeom>
            </p:spPr>
            <p:txBody>
              <a:bodyPr>
                <a:spAutoFit/>
              </a:bodyPr>
              <a:lstStyle/>
              <a:p>
                <a:r>
                  <a:rPr lang="en-US" b="1" dirty="0">
                    <a:solidFill>
                      <a:schemeClr val="bg1"/>
                    </a:solidFill>
                    <a:latin typeface="Georgia" panose="02040502050405020303" pitchFamily="18" charset="0"/>
                  </a:rPr>
                  <a:t>The social-media giant also collects so-called biometric facial data without users’ explicit “opt-in” consent, and helps video-game companies target “high-value players” who are likely to spend on in-app purchases. Seattle Times, Natasha Singer, April 11, 2018</a:t>
                </a:r>
                <a:endParaRPr lang="en-US" dirty="0">
                  <a:solidFill>
                    <a:schemeClr val="bg1"/>
                  </a:solidFill>
                  <a:latin typeface="Georgia" panose="02040502050405020303" pitchFamily="18" charset="0"/>
                </a:endParaRPr>
              </a:p>
            </p:txBody>
          </p:sp>
        </p:grpSp>
        <p:pic>
          <p:nvPicPr>
            <p:cNvPr id="16" name="Picture 15">
              <a:extLst>
                <a:ext uri="{FF2B5EF4-FFF2-40B4-BE49-F238E27FC236}">
                  <a16:creationId xmlns:a16="http://schemas.microsoft.com/office/drawing/2014/main" id="{05C8E40A-6E66-5B4B-B2EE-9655CDFD395E}"/>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saturation sat="139000"/>
                      </a14:imgEffect>
                    </a14:imgLayer>
                  </a14:imgProps>
                </a:ext>
              </a:extLst>
            </a:blip>
            <a:stretch>
              <a:fillRect/>
            </a:stretch>
          </p:blipFill>
          <p:spPr>
            <a:xfrm>
              <a:off x="452485" y="4407640"/>
              <a:ext cx="2524305" cy="376466"/>
            </a:xfrm>
            <a:prstGeom prst="rect">
              <a:avLst/>
            </a:prstGeom>
          </p:spPr>
        </p:pic>
      </p:grpSp>
      <p:cxnSp>
        <p:nvCxnSpPr>
          <p:cNvPr id="18" name="Shape 448">
            <a:extLst>
              <a:ext uri="{FF2B5EF4-FFF2-40B4-BE49-F238E27FC236}">
                <a16:creationId xmlns:a16="http://schemas.microsoft.com/office/drawing/2014/main" id="{02F00DF4-7032-6F4A-9FE1-6874C214967A}"/>
              </a:ext>
            </a:extLst>
          </p:cNvPr>
          <p:cNvCxnSpPr/>
          <p:nvPr/>
        </p:nvCxnSpPr>
        <p:spPr>
          <a:xfrm>
            <a:off x="1243584" y="6739128"/>
            <a:ext cx="10532634" cy="1"/>
          </a:xfrm>
          <a:prstGeom prst="straightConnector1">
            <a:avLst/>
          </a:prstGeom>
          <a:noFill/>
          <a:ln w="9525" cap="flat" cmpd="sng">
            <a:solidFill>
              <a:srgbClr val="FFFFFF"/>
            </a:solidFill>
            <a:prstDash val="solid"/>
            <a:miter lim="8000"/>
            <a:headEnd type="none" w="sm" len="sm"/>
            <a:tailEnd type="none" w="sm" len="sm"/>
          </a:ln>
        </p:spPr>
      </p:cxnSp>
      <p:pic>
        <p:nvPicPr>
          <p:cNvPr id="19" name="Shape 450" descr="Image">
            <a:extLst>
              <a:ext uri="{FF2B5EF4-FFF2-40B4-BE49-F238E27FC236}">
                <a16:creationId xmlns:a16="http://schemas.microsoft.com/office/drawing/2014/main" id="{EBB3F9DF-967F-2541-BF2E-A3EC5164818D}"/>
              </a:ext>
            </a:extLst>
          </p:cNvPr>
          <p:cNvPicPr preferRelativeResize="0">
            <a:picLocks/>
          </p:cNvPicPr>
          <p:nvPr/>
        </p:nvPicPr>
        <p:blipFill rotWithShape="1">
          <a:blip r:embed="rId3">
            <a:alphaModFix/>
          </a:blip>
          <a:srcRect/>
          <a:stretch/>
        </p:blipFill>
        <p:spPr>
          <a:xfrm>
            <a:off x="11475720" y="6812280"/>
            <a:ext cx="298293" cy="296162"/>
          </a:xfrm>
          <a:prstGeom prst="rect">
            <a:avLst/>
          </a:prstGeom>
          <a:noFill/>
          <a:ln>
            <a:noFill/>
          </a:ln>
        </p:spPr>
      </p:pic>
      <p:sp>
        <p:nvSpPr>
          <p:cNvPr id="20" name="Shape 291">
            <a:extLst>
              <a:ext uri="{FF2B5EF4-FFF2-40B4-BE49-F238E27FC236}">
                <a16:creationId xmlns:a16="http://schemas.microsoft.com/office/drawing/2014/main" id="{0EB78B3A-27DB-1A4A-B79B-E9DD38154D8E}"/>
              </a:ext>
            </a:extLst>
          </p:cNvPr>
          <p:cNvSpPr txBox="1">
            <a:spLocks/>
          </p:cNvSpPr>
          <p:nvPr/>
        </p:nvSpPr>
        <p:spPr>
          <a:xfrm>
            <a:off x="210312" y="6620256"/>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solidFill>
                  <a:srgbClr val="FFFFFF"/>
                </a:solidFill>
                <a:latin typeface="Arial" panose="020B0604020202020204" pitchFamily="34" charset="0"/>
                <a:cs typeface="Arial" panose="020B0604020202020204" pitchFamily="34" charset="0"/>
              </a:rPr>
              <a:pPr defTabSz="1298265"/>
              <a:t>25</a:t>
            </a:fld>
            <a:r>
              <a:rPr lang="en-US" sz="1400" dirty="0">
                <a:solidFill>
                  <a:srgbClr val="FFFFFF"/>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1913580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56" name="Shape 356"/>
          <p:cNvPicPr preferRelativeResize="0"/>
          <p:nvPr/>
        </p:nvPicPr>
        <p:blipFill rotWithShape="1">
          <a:blip r:embed="rId3">
            <a:alphaModFix/>
          </a:blip>
          <a:srcRect t="17511" b="23668"/>
          <a:stretch/>
        </p:blipFill>
        <p:spPr>
          <a:xfrm>
            <a:off x="5495827" y="5202813"/>
            <a:ext cx="1901693" cy="1118612"/>
          </a:xfrm>
          <a:prstGeom prst="rect">
            <a:avLst/>
          </a:prstGeom>
          <a:noFill/>
          <a:ln>
            <a:noFill/>
          </a:ln>
        </p:spPr>
      </p:pic>
      <p:pic>
        <p:nvPicPr>
          <p:cNvPr id="353" name="Shape 353"/>
          <p:cNvPicPr preferRelativeResize="0"/>
          <p:nvPr/>
        </p:nvPicPr>
        <p:blipFill rotWithShape="1">
          <a:blip r:embed="rId4">
            <a:clrChange>
              <a:clrFrom>
                <a:srgbClr val="FFFFFF"/>
              </a:clrFrom>
              <a:clrTo>
                <a:srgbClr val="FFFFFF">
                  <a:alpha val="0"/>
                </a:srgbClr>
              </a:clrTo>
            </a:clrChange>
            <a:alphaModFix/>
          </a:blip>
          <a:srcRect b="7253"/>
          <a:stretch/>
        </p:blipFill>
        <p:spPr>
          <a:xfrm>
            <a:off x="756720" y="3900485"/>
            <a:ext cx="4658573" cy="2698778"/>
          </a:xfrm>
          <a:prstGeom prst="rect">
            <a:avLst/>
          </a:prstGeom>
          <a:noFill/>
          <a:ln>
            <a:noFill/>
          </a:ln>
        </p:spPr>
      </p:pic>
      <p:pic>
        <p:nvPicPr>
          <p:cNvPr id="349" name="Shape 349"/>
          <p:cNvPicPr preferRelativeResize="0"/>
          <p:nvPr/>
        </p:nvPicPr>
        <p:blipFill rotWithShape="1">
          <a:blip r:embed="rId5">
            <a:alphaModFix/>
          </a:blip>
          <a:srcRect/>
          <a:stretch/>
        </p:blipFill>
        <p:spPr>
          <a:xfrm>
            <a:off x="878488" y="2475778"/>
            <a:ext cx="4020603" cy="1668551"/>
          </a:xfrm>
          <a:prstGeom prst="rect">
            <a:avLst/>
          </a:prstGeom>
          <a:noFill/>
          <a:ln>
            <a:noFill/>
          </a:ln>
        </p:spPr>
      </p:pic>
      <p:pic>
        <p:nvPicPr>
          <p:cNvPr id="351" name="Shape 351"/>
          <p:cNvPicPr preferRelativeResize="0"/>
          <p:nvPr/>
        </p:nvPicPr>
        <p:blipFill rotWithShape="1">
          <a:blip r:embed="rId6">
            <a:alphaModFix/>
          </a:blip>
          <a:srcRect/>
          <a:stretch/>
        </p:blipFill>
        <p:spPr>
          <a:xfrm>
            <a:off x="1009079" y="1215448"/>
            <a:ext cx="4314921" cy="2157460"/>
          </a:xfrm>
          <a:prstGeom prst="rect">
            <a:avLst/>
          </a:prstGeom>
          <a:noFill/>
          <a:ln>
            <a:noFill/>
          </a:ln>
        </p:spPr>
      </p:pic>
      <p:pic>
        <p:nvPicPr>
          <p:cNvPr id="354" name="Shape 354"/>
          <p:cNvPicPr preferRelativeResize="0"/>
          <p:nvPr/>
        </p:nvPicPr>
        <p:blipFill rotWithShape="1">
          <a:blip r:embed="rId7">
            <a:alphaModFix/>
          </a:blip>
          <a:srcRect/>
          <a:stretch/>
        </p:blipFill>
        <p:spPr>
          <a:xfrm>
            <a:off x="8678685" y="4100160"/>
            <a:ext cx="3496691" cy="2499103"/>
          </a:xfrm>
          <a:prstGeom prst="rect">
            <a:avLst/>
          </a:prstGeom>
          <a:noFill/>
          <a:ln>
            <a:noFill/>
          </a:ln>
        </p:spPr>
      </p:pic>
      <p:pic>
        <p:nvPicPr>
          <p:cNvPr id="355" name="Shape 355"/>
          <p:cNvPicPr preferRelativeResize="0"/>
          <p:nvPr/>
        </p:nvPicPr>
        <p:blipFill rotWithShape="1">
          <a:blip r:embed="rId8">
            <a:alphaModFix/>
          </a:blip>
          <a:srcRect/>
          <a:stretch/>
        </p:blipFill>
        <p:spPr>
          <a:xfrm>
            <a:off x="5060155" y="3706940"/>
            <a:ext cx="2586302" cy="874778"/>
          </a:xfrm>
          <a:prstGeom prst="rect">
            <a:avLst/>
          </a:prstGeom>
          <a:noFill/>
          <a:ln>
            <a:noFill/>
          </a:ln>
        </p:spPr>
      </p:pic>
      <p:pic>
        <p:nvPicPr>
          <p:cNvPr id="357" name="Shape 357"/>
          <p:cNvPicPr preferRelativeResize="0"/>
          <p:nvPr/>
        </p:nvPicPr>
        <p:blipFill rotWithShape="1">
          <a:blip r:embed="rId9">
            <a:alphaModFix/>
          </a:blip>
          <a:srcRect/>
          <a:stretch/>
        </p:blipFill>
        <p:spPr>
          <a:xfrm>
            <a:off x="9945617" y="2956423"/>
            <a:ext cx="2086116" cy="1389653"/>
          </a:xfrm>
          <a:prstGeom prst="rect">
            <a:avLst/>
          </a:prstGeom>
          <a:noFill/>
          <a:ln>
            <a:noFill/>
          </a:ln>
        </p:spPr>
      </p:pic>
      <p:pic>
        <p:nvPicPr>
          <p:cNvPr id="358" name="Shape 358"/>
          <p:cNvPicPr preferRelativeResize="0"/>
          <p:nvPr/>
        </p:nvPicPr>
        <p:blipFill rotWithShape="1">
          <a:blip r:embed="rId10">
            <a:alphaModFix/>
          </a:blip>
          <a:srcRect/>
          <a:stretch/>
        </p:blipFill>
        <p:spPr>
          <a:xfrm>
            <a:off x="5863331" y="1779516"/>
            <a:ext cx="1306329" cy="1306329"/>
          </a:xfrm>
          <a:prstGeom prst="rect">
            <a:avLst/>
          </a:prstGeom>
          <a:noFill/>
          <a:ln>
            <a:noFill/>
          </a:ln>
        </p:spPr>
      </p:pic>
      <p:pic>
        <p:nvPicPr>
          <p:cNvPr id="3" name="Picture 2">
            <a:extLst>
              <a:ext uri="{FF2B5EF4-FFF2-40B4-BE49-F238E27FC236}">
                <a16:creationId xmlns:a16="http://schemas.microsoft.com/office/drawing/2014/main" id="{02924452-1DAC-DF4B-BA17-5DCE0FF0D1F6}"/>
              </a:ext>
            </a:extLst>
          </p:cNvPr>
          <p:cNvPicPr>
            <a:picLocks noChangeAspect="1"/>
          </p:cNvPicPr>
          <p:nvPr/>
        </p:nvPicPr>
        <p:blipFill>
          <a:blip r:embed="rId11"/>
          <a:stretch>
            <a:fillRect/>
          </a:stretch>
        </p:blipFill>
        <p:spPr>
          <a:xfrm>
            <a:off x="8715678" y="1779516"/>
            <a:ext cx="3174647" cy="956362"/>
          </a:xfrm>
          <a:prstGeom prst="rect">
            <a:avLst/>
          </a:prstGeom>
        </p:spPr>
      </p:pic>
      <p:sp>
        <p:nvSpPr>
          <p:cNvPr id="4" name="Text Placeholder 3">
            <a:extLst>
              <a:ext uri="{FF2B5EF4-FFF2-40B4-BE49-F238E27FC236}">
                <a16:creationId xmlns:a16="http://schemas.microsoft.com/office/drawing/2014/main" id="{9431573A-61D6-9642-A894-454E43B86762}"/>
              </a:ext>
            </a:extLst>
          </p:cNvPr>
          <p:cNvSpPr>
            <a:spLocks noGrp="1"/>
          </p:cNvSpPr>
          <p:nvPr>
            <p:ph type="body" idx="4294967295"/>
          </p:nvPr>
        </p:nvSpPr>
        <p:spPr>
          <a:xfrm>
            <a:off x="1241425" y="981075"/>
            <a:ext cx="5146675" cy="265113"/>
          </a:xfrm>
          <a:prstGeom prst="rect">
            <a:avLst/>
          </a:prstGeom>
        </p:spPr>
        <p:txBody>
          <a:bodyPr/>
          <a:lstStyle/>
          <a:p>
            <a:r>
              <a:rPr lang="en-US" sz="2000" dirty="0">
                <a:latin typeface="Georgia" panose="02040502050405020303" pitchFamily="18" charset="0"/>
              </a:rPr>
              <a:t>WHO USES DATA SCIENCE?</a:t>
            </a:r>
          </a:p>
        </p:txBody>
      </p:sp>
    </p:spTree>
    <p:extLst>
      <p:ext uri="{BB962C8B-B14F-4D97-AF65-F5344CB8AC3E}">
        <p14:creationId xmlns:p14="http://schemas.microsoft.com/office/powerpoint/2010/main" val="4099641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23E30-8A49-544D-994C-7F171D8702F1}"/>
              </a:ext>
            </a:extLst>
          </p:cNvPr>
          <p:cNvSpPr>
            <a:spLocks noGrp="1"/>
          </p:cNvSpPr>
          <p:nvPr>
            <p:ph type="title"/>
          </p:nvPr>
        </p:nvSpPr>
        <p:spPr/>
        <p:txBody>
          <a:bodyPr/>
          <a:lstStyle/>
          <a:p>
            <a:r>
              <a:rPr lang="en-US" dirty="0">
                <a:latin typeface="Oswald" pitchFamily="2" charset="77"/>
              </a:rPr>
              <a:t>ASKING GOOD QUESTIONS</a:t>
            </a:r>
          </a:p>
        </p:txBody>
      </p:sp>
      <p:sp>
        <p:nvSpPr>
          <p:cNvPr id="6" name="Shape 291">
            <a:extLst>
              <a:ext uri="{FF2B5EF4-FFF2-40B4-BE49-F238E27FC236}">
                <a16:creationId xmlns:a16="http://schemas.microsoft.com/office/drawing/2014/main" id="{2D334915-1A62-274C-A8BD-AAB9166C0074}"/>
              </a:ext>
            </a:extLst>
          </p:cNvPr>
          <p:cNvSpPr txBox="1">
            <a:spLocks/>
          </p:cNvSpPr>
          <p:nvPr/>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solidFill>
                  <a:schemeClr val="tx1"/>
                </a:solidFill>
                <a:latin typeface="Arial" panose="020B0604020202020204" pitchFamily="34" charset="0"/>
                <a:cs typeface="Arial" panose="020B0604020202020204" pitchFamily="34" charset="0"/>
              </a:rPr>
              <a:pPr defTabSz="1298265"/>
              <a:t>27</a:t>
            </a:fld>
            <a:r>
              <a:rPr lang="en-US" sz="1400" dirty="0">
                <a:solidFill>
                  <a:schemeClr val="tx1"/>
                </a:solidFill>
                <a:latin typeface="Arial" panose="020B0604020202020204" pitchFamily="34" charset="0"/>
                <a:cs typeface="Arial" panose="020B0604020202020204" pitchFamily="34" charset="0"/>
              </a:rPr>
              <a:t> | © 2019 General Assembly</a:t>
            </a:r>
          </a:p>
        </p:txBody>
      </p:sp>
      <p:pic>
        <p:nvPicPr>
          <p:cNvPr id="7" name="Shape 353" descr="Image">
            <a:extLst>
              <a:ext uri="{FF2B5EF4-FFF2-40B4-BE49-F238E27FC236}">
                <a16:creationId xmlns:a16="http://schemas.microsoft.com/office/drawing/2014/main" id="{230BC00D-8C2F-A041-A44B-A1E69FC3715C}"/>
              </a:ext>
            </a:extLst>
          </p:cNvPr>
          <p:cNvPicPr preferRelativeResize="0">
            <a:picLocks/>
          </p:cNvPicPr>
          <p:nvPr/>
        </p:nvPicPr>
        <p:blipFill rotWithShape="1">
          <a:blip r:embed="rId2">
            <a:alphaModFix/>
          </a:blip>
          <a:srcRect l="451" r="451"/>
          <a:stretch/>
        </p:blipFill>
        <p:spPr>
          <a:xfrm>
            <a:off x="11488840" y="6811863"/>
            <a:ext cx="298812" cy="296666"/>
          </a:xfrm>
          <a:prstGeom prst="rect">
            <a:avLst/>
          </a:prstGeom>
          <a:noFill/>
          <a:ln>
            <a:noFill/>
          </a:ln>
        </p:spPr>
      </p:pic>
    </p:spTree>
    <p:extLst>
      <p:ext uri="{BB962C8B-B14F-4D97-AF65-F5344CB8AC3E}">
        <p14:creationId xmlns:p14="http://schemas.microsoft.com/office/powerpoint/2010/main" val="911106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body" idx="2"/>
          </p:nvPr>
        </p:nvSpPr>
        <p:spPr>
          <a:prstGeom prst="rect">
            <a:avLst/>
          </a:prstGeom>
          <a:noFill/>
          <a:ln>
            <a:noFill/>
          </a:ln>
        </p:spPr>
        <p:txBody>
          <a:bodyPr lIns="0" tIns="0" rIns="0" bIns="0" anchor="t" anchorCtr="0">
            <a:noAutofit/>
          </a:bodyPr>
          <a:lstStyle/>
          <a:p>
            <a:pPr algn="ctr" fontAlgn="base"/>
            <a:r>
              <a:rPr lang="en-US" sz="2400" i="1" dirty="0"/>
              <a:t>“A problem well stated is half solved.”</a:t>
            </a:r>
            <a:r>
              <a:rPr lang="en-US" sz="2400" dirty="0"/>
              <a:t> — Charles Kettering</a:t>
            </a:r>
          </a:p>
          <a:p>
            <a:pPr marL="189331" indent="0" fontAlgn="base">
              <a:buNone/>
            </a:pPr>
            <a:endParaRPr lang="en-US" sz="2400" dirty="0"/>
          </a:p>
          <a:p>
            <a:pPr fontAlgn="base"/>
            <a:r>
              <a:rPr lang="en-US" sz="2400" dirty="0"/>
              <a:t>Even though all data science projects have different general flows, they start in the same place: with a problem. </a:t>
            </a:r>
          </a:p>
          <a:p>
            <a:pPr fontAlgn="base"/>
            <a:endParaRPr lang="en-US" sz="2400" dirty="0"/>
          </a:p>
          <a:p>
            <a:pPr fontAlgn="base"/>
            <a:r>
              <a:rPr lang="en-US" sz="2400" dirty="0"/>
              <a:t>From this problem statement arises questions; questions we will ask the data in order to gain more information so we can attempt to find a solution to that problem.</a:t>
            </a:r>
          </a:p>
          <a:p>
            <a:pPr marR="0" lvl="0" algn="l" rtl="0">
              <a:spcBef>
                <a:spcPts val="0"/>
              </a:spcBef>
              <a:buNone/>
            </a:pPr>
            <a:endParaRPr lang="en-US" sz="2400" dirty="0"/>
          </a:p>
        </p:txBody>
      </p:sp>
      <p:sp>
        <p:nvSpPr>
          <p:cNvPr id="2" name="Text Placeholder 1">
            <a:extLst>
              <a:ext uri="{FF2B5EF4-FFF2-40B4-BE49-F238E27FC236}">
                <a16:creationId xmlns:a16="http://schemas.microsoft.com/office/drawing/2014/main" id="{E8EE0A80-A4B7-9649-B9D3-BBB12419ABE9}"/>
              </a:ext>
            </a:extLst>
          </p:cNvPr>
          <p:cNvSpPr>
            <a:spLocks noGrp="1"/>
          </p:cNvSpPr>
          <p:nvPr>
            <p:ph type="body" sz="quarter" idx="10"/>
          </p:nvPr>
        </p:nvSpPr>
        <p:spPr/>
        <p:txBody>
          <a:bodyPr/>
          <a:lstStyle/>
          <a:p>
            <a:r>
              <a:rPr lang="en-US" dirty="0">
                <a:latin typeface="Georgia" panose="02040502050405020303" pitchFamily="18" charset="0"/>
              </a:rPr>
              <a:t>WHY DO WE NEED A GOOD QUESTION?</a:t>
            </a:r>
          </a:p>
        </p:txBody>
      </p:sp>
    </p:spTree>
    <p:extLst>
      <p:ext uri="{BB962C8B-B14F-4D97-AF65-F5344CB8AC3E}">
        <p14:creationId xmlns:p14="http://schemas.microsoft.com/office/powerpoint/2010/main" val="2017251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body" idx="2"/>
          </p:nvPr>
        </p:nvSpPr>
        <p:spPr>
          <a:prstGeom prst="rect">
            <a:avLst/>
          </a:prstGeom>
          <a:noFill/>
          <a:ln>
            <a:noFill/>
          </a:ln>
        </p:spPr>
        <p:txBody>
          <a:bodyPr lIns="0" tIns="0" rIns="0" bIns="0" anchor="t" anchorCtr="0">
            <a:noAutofit/>
          </a:bodyPr>
          <a:lstStyle/>
          <a:p>
            <a:pPr>
              <a:lnSpc>
                <a:spcPct val="150000"/>
              </a:lnSpc>
            </a:pPr>
            <a:r>
              <a:rPr lang="en-US" sz="2800" dirty="0"/>
              <a:t>Sets you up for success as you begin analysis.</a:t>
            </a:r>
          </a:p>
          <a:p>
            <a:pPr>
              <a:lnSpc>
                <a:spcPct val="150000"/>
              </a:lnSpc>
            </a:pPr>
            <a:r>
              <a:rPr lang="en-US" sz="2800" dirty="0"/>
              <a:t>Establishes the basis for reproducibility.</a:t>
            </a:r>
          </a:p>
          <a:p>
            <a:pPr>
              <a:lnSpc>
                <a:spcPct val="150000"/>
              </a:lnSpc>
            </a:pPr>
            <a:r>
              <a:rPr lang="en-US" sz="2800" dirty="0"/>
              <a:t>Enables collaboration through clear goals.</a:t>
            </a:r>
          </a:p>
          <a:p>
            <a:pPr marR="0" lvl="0" algn="l" rtl="0">
              <a:spcBef>
                <a:spcPts val="0"/>
              </a:spcBef>
              <a:buNone/>
            </a:pPr>
            <a:endParaRPr lang="en-US" sz="2400" dirty="0"/>
          </a:p>
        </p:txBody>
      </p:sp>
      <p:sp>
        <p:nvSpPr>
          <p:cNvPr id="2" name="Text Placeholder 1">
            <a:extLst>
              <a:ext uri="{FF2B5EF4-FFF2-40B4-BE49-F238E27FC236}">
                <a16:creationId xmlns:a16="http://schemas.microsoft.com/office/drawing/2014/main" id="{E8EE0A80-A4B7-9649-B9D3-BBB12419ABE9}"/>
              </a:ext>
            </a:extLst>
          </p:cNvPr>
          <p:cNvSpPr>
            <a:spLocks noGrp="1"/>
          </p:cNvSpPr>
          <p:nvPr>
            <p:ph type="body" sz="quarter" idx="10"/>
          </p:nvPr>
        </p:nvSpPr>
        <p:spPr/>
        <p:txBody>
          <a:bodyPr/>
          <a:lstStyle/>
          <a:p>
            <a:r>
              <a:rPr lang="en-US" dirty="0">
                <a:latin typeface="Georgia" panose="02040502050405020303" pitchFamily="18" charset="0"/>
              </a:rPr>
              <a:t>COMPONENTS OF A GOOD QUESTION</a:t>
            </a:r>
          </a:p>
        </p:txBody>
      </p:sp>
    </p:spTree>
    <p:extLst>
      <p:ext uri="{BB962C8B-B14F-4D97-AF65-F5344CB8AC3E}">
        <p14:creationId xmlns:p14="http://schemas.microsoft.com/office/powerpoint/2010/main" val="3563403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3" name="Text Placeholder 2">
            <a:extLst>
              <a:ext uri="{FF2B5EF4-FFF2-40B4-BE49-F238E27FC236}">
                <a16:creationId xmlns:a16="http://schemas.microsoft.com/office/drawing/2014/main" id="{D7001513-DC11-324F-BE6D-8A2BD437E72C}"/>
              </a:ext>
            </a:extLst>
          </p:cNvPr>
          <p:cNvSpPr>
            <a:spLocks noGrp="1"/>
          </p:cNvSpPr>
          <p:nvPr>
            <p:ph type="body" sz="quarter" idx="10"/>
          </p:nvPr>
        </p:nvSpPr>
        <p:spPr/>
        <p:txBody>
          <a:bodyPr/>
          <a:lstStyle/>
          <a:p>
            <a:r>
              <a:rPr lang="en" dirty="0">
                <a:latin typeface="Georgia" panose="02040502050405020303" pitchFamily="18" charset="0"/>
              </a:rPr>
              <a:t>LEARNING APPROACH</a:t>
            </a:r>
            <a:endParaRPr lang="en-US" dirty="0">
              <a:latin typeface="Georgia" panose="02040502050405020303" pitchFamily="18" charset="0"/>
            </a:endParaRPr>
          </a:p>
        </p:txBody>
      </p:sp>
      <p:grpSp>
        <p:nvGrpSpPr>
          <p:cNvPr id="691" name="Google Shape;691;p122"/>
          <p:cNvGrpSpPr/>
          <p:nvPr/>
        </p:nvGrpSpPr>
        <p:grpSpPr>
          <a:xfrm>
            <a:off x="262424" y="2516632"/>
            <a:ext cx="12593748" cy="2756780"/>
            <a:chOff x="81973" y="1451663"/>
            <a:chExt cx="9021948" cy="2028978"/>
          </a:xfrm>
        </p:grpSpPr>
        <p:sp>
          <p:nvSpPr>
            <p:cNvPr id="692" name="Google Shape;692;p122"/>
            <p:cNvSpPr/>
            <p:nvPr/>
          </p:nvSpPr>
          <p:spPr>
            <a:xfrm>
              <a:off x="81973" y="1485291"/>
              <a:ext cx="1985700" cy="1989300"/>
            </a:xfrm>
            <a:prstGeom prst="ellipse">
              <a:avLst/>
            </a:prstGeom>
            <a:solidFill>
              <a:srgbClr val="31CBC7"/>
            </a:solidFill>
            <a:ln>
              <a:noFill/>
            </a:ln>
          </p:spPr>
          <p:txBody>
            <a:bodyPr spcFirstLastPara="1" wrap="square" lIns="45574" tIns="45574" rIns="45574" bIns="45574" anchor="ctr" anchorCtr="0">
              <a:noAutofit/>
            </a:bodyPr>
            <a:lstStyle/>
            <a:p>
              <a:pPr algn="ctr">
                <a:buClr>
                  <a:srgbClr val="FFFFFF"/>
                </a:buClr>
              </a:pPr>
              <a:endParaRPr sz="2556">
                <a:solidFill>
                  <a:srgbClr val="FFFFFF"/>
                </a:solidFill>
              </a:endParaRPr>
            </a:p>
          </p:txBody>
        </p:sp>
        <p:sp>
          <p:nvSpPr>
            <p:cNvPr id="693" name="Google Shape;693;p122"/>
            <p:cNvSpPr/>
            <p:nvPr/>
          </p:nvSpPr>
          <p:spPr>
            <a:xfrm>
              <a:off x="4779921" y="1485291"/>
              <a:ext cx="1985700" cy="1989300"/>
            </a:xfrm>
            <a:prstGeom prst="ellipse">
              <a:avLst/>
            </a:prstGeom>
            <a:solidFill>
              <a:srgbClr val="FED532"/>
            </a:solidFill>
            <a:ln>
              <a:noFill/>
            </a:ln>
          </p:spPr>
          <p:txBody>
            <a:bodyPr spcFirstLastPara="1" wrap="square" lIns="45574" tIns="45574" rIns="45574" bIns="45574" anchor="ctr" anchorCtr="0">
              <a:noAutofit/>
            </a:bodyPr>
            <a:lstStyle/>
            <a:p>
              <a:pPr algn="ctr">
                <a:buClr>
                  <a:srgbClr val="FFFFFF"/>
                </a:buClr>
              </a:pPr>
              <a:endParaRPr sz="4969">
                <a:solidFill>
                  <a:srgbClr val="FFFFFF"/>
                </a:solidFill>
              </a:endParaRPr>
            </a:p>
          </p:txBody>
        </p:sp>
        <p:sp>
          <p:nvSpPr>
            <p:cNvPr id="694" name="Google Shape;694;p122"/>
            <p:cNvSpPr/>
            <p:nvPr/>
          </p:nvSpPr>
          <p:spPr>
            <a:xfrm>
              <a:off x="2420269" y="1451663"/>
              <a:ext cx="2007300" cy="2010600"/>
            </a:xfrm>
            <a:prstGeom prst="ellipse">
              <a:avLst/>
            </a:prstGeom>
            <a:solidFill>
              <a:srgbClr val="FC2B3B"/>
            </a:solidFill>
            <a:ln>
              <a:noFill/>
            </a:ln>
          </p:spPr>
          <p:txBody>
            <a:bodyPr spcFirstLastPara="1" wrap="square" lIns="45574" tIns="45574" rIns="45574" bIns="45574" anchor="ctr" anchorCtr="0">
              <a:noAutofit/>
            </a:bodyPr>
            <a:lstStyle/>
            <a:p>
              <a:pPr algn="ctr">
                <a:buClr>
                  <a:srgbClr val="FFFFFF"/>
                </a:buClr>
              </a:pPr>
              <a:endParaRPr sz="4969">
                <a:solidFill>
                  <a:srgbClr val="FFFFFF"/>
                </a:solidFill>
              </a:endParaRPr>
            </a:p>
          </p:txBody>
        </p:sp>
        <p:sp>
          <p:nvSpPr>
            <p:cNvPr id="695" name="Google Shape;695;p122"/>
            <p:cNvSpPr txBox="1"/>
            <p:nvPr/>
          </p:nvSpPr>
          <p:spPr>
            <a:xfrm>
              <a:off x="265767" y="2035239"/>
              <a:ext cx="1632000" cy="1101900"/>
            </a:xfrm>
            <a:prstGeom prst="rect">
              <a:avLst/>
            </a:prstGeom>
            <a:noFill/>
            <a:ln>
              <a:noFill/>
            </a:ln>
          </p:spPr>
          <p:txBody>
            <a:bodyPr spcFirstLastPara="1" wrap="square" lIns="34145" tIns="34145" rIns="34145" bIns="34145" anchor="t" anchorCtr="0">
              <a:noAutofit/>
            </a:bodyPr>
            <a:lstStyle/>
            <a:p>
              <a:pPr algn="ctr">
                <a:lnSpc>
                  <a:spcPct val="70000"/>
                </a:lnSpc>
                <a:buClr>
                  <a:srgbClr val="FFFFFF"/>
                </a:buClr>
              </a:pPr>
              <a:r>
                <a:rPr lang="en" sz="2556" b="1">
                  <a:solidFill>
                    <a:srgbClr val="FFFFFF"/>
                  </a:solidFill>
                  <a:latin typeface="Proxima Nova"/>
                  <a:ea typeface="Proxima Nova"/>
                  <a:cs typeface="Proxima Nova"/>
                  <a:sym typeface="Proxima Nova"/>
                </a:rPr>
                <a:t>ACTIVE LEARNING</a:t>
              </a:r>
              <a:endParaRPr sz="2556" b="1">
                <a:latin typeface="Proxima Nova"/>
                <a:ea typeface="Proxima Nova"/>
                <a:cs typeface="Proxima Nova"/>
                <a:sym typeface="Proxima Nova"/>
              </a:endParaRPr>
            </a:p>
          </p:txBody>
        </p:sp>
        <p:sp>
          <p:nvSpPr>
            <p:cNvPr id="696" name="Google Shape;696;p122"/>
            <p:cNvSpPr txBox="1"/>
            <p:nvPr/>
          </p:nvSpPr>
          <p:spPr>
            <a:xfrm>
              <a:off x="2534218" y="1853302"/>
              <a:ext cx="1780800" cy="1265400"/>
            </a:xfrm>
            <a:prstGeom prst="rect">
              <a:avLst/>
            </a:prstGeom>
            <a:noFill/>
            <a:ln>
              <a:noFill/>
            </a:ln>
          </p:spPr>
          <p:txBody>
            <a:bodyPr spcFirstLastPara="1" wrap="square" lIns="34145" tIns="34145" rIns="34145" bIns="34145" anchor="ctr" anchorCtr="0">
              <a:noAutofit/>
            </a:bodyPr>
            <a:lstStyle/>
            <a:p>
              <a:pPr algn="ctr">
                <a:lnSpc>
                  <a:spcPct val="70000"/>
                </a:lnSpc>
                <a:buClr>
                  <a:srgbClr val="FFFFFF"/>
                </a:buClr>
              </a:pPr>
              <a:r>
                <a:rPr lang="en" sz="2556" b="1">
                  <a:solidFill>
                    <a:srgbClr val="FFFFFF"/>
                  </a:solidFill>
                  <a:latin typeface="Proxima Nova"/>
                  <a:ea typeface="Proxima Nova"/>
                  <a:cs typeface="Proxima Nova"/>
                  <a:sym typeface="Proxima Nova"/>
                </a:rPr>
                <a:t>PROJECT BASED LEARNING</a:t>
              </a:r>
              <a:endParaRPr sz="2556" b="1">
                <a:latin typeface="Proxima Nova"/>
                <a:ea typeface="Proxima Nova"/>
                <a:cs typeface="Proxima Nova"/>
                <a:sym typeface="Proxima Nova"/>
              </a:endParaRPr>
            </a:p>
          </p:txBody>
        </p:sp>
        <p:sp>
          <p:nvSpPr>
            <p:cNvPr id="697" name="Google Shape;697;p122"/>
            <p:cNvSpPr txBox="1"/>
            <p:nvPr/>
          </p:nvSpPr>
          <p:spPr>
            <a:xfrm>
              <a:off x="4857368" y="1729877"/>
              <a:ext cx="1780800" cy="1389300"/>
            </a:xfrm>
            <a:prstGeom prst="rect">
              <a:avLst/>
            </a:prstGeom>
            <a:noFill/>
            <a:ln>
              <a:noFill/>
            </a:ln>
          </p:spPr>
          <p:txBody>
            <a:bodyPr spcFirstLastPara="1" wrap="square" lIns="34145" tIns="34145" rIns="34145" bIns="34145" anchor="ctr" anchorCtr="0">
              <a:noAutofit/>
            </a:bodyPr>
            <a:lstStyle/>
            <a:p>
              <a:pPr algn="ctr">
                <a:lnSpc>
                  <a:spcPct val="70000"/>
                </a:lnSpc>
                <a:buClr>
                  <a:srgbClr val="000000"/>
                </a:buClr>
              </a:pPr>
              <a:r>
                <a:rPr lang="en" sz="2556" b="1">
                  <a:latin typeface="Proxima Nova"/>
                  <a:ea typeface="Proxima Nova"/>
                  <a:cs typeface="Proxima Nova"/>
                  <a:sym typeface="Proxima Nova"/>
                </a:rPr>
                <a:t>CULTURE OF FEEDBACK</a:t>
              </a:r>
              <a:endParaRPr sz="2556" b="1">
                <a:latin typeface="Proxima Nova"/>
                <a:ea typeface="Proxima Nova"/>
                <a:cs typeface="Proxima Nova"/>
                <a:sym typeface="Proxima Nova"/>
              </a:endParaRPr>
            </a:p>
          </p:txBody>
        </p:sp>
        <p:sp>
          <p:nvSpPr>
            <p:cNvPr id="698" name="Google Shape;698;p122"/>
            <p:cNvSpPr/>
            <p:nvPr/>
          </p:nvSpPr>
          <p:spPr>
            <a:xfrm>
              <a:off x="7118221" y="1491341"/>
              <a:ext cx="1985700" cy="1989300"/>
            </a:xfrm>
            <a:prstGeom prst="ellipse">
              <a:avLst/>
            </a:prstGeom>
            <a:solidFill>
              <a:srgbClr val="8BE8DB"/>
            </a:solidFill>
            <a:ln>
              <a:noFill/>
            </a:ln>
          </p:spPr>
          <p:txBody>
            <a:bodyPr spcFirstLastPara="1" wrap="square" lIns="45574" tIns="45574" rIns="45574" bIns="45574" anchor="ctr" anchorCtr="0">
              <a:noAutofit/>
            </a:bodyPr>
            <a:lstStyle/>
            <a:p>
              <a:pPr algn="ctr">
                <a:buClr>
                  <a:srgbClr val="FFFFFF"/>
                </a:buClr>
              </a:pPr>
              <a:endParaRPr sz="4969">
                <a:solidFill>
                  <a:srgbClr val="FFFFFF"/>
                </a:solidFill>
              </a:endParaRPr>
            </a:p>
          </p:txBody>
        </p:sp>
        <p:sp>
          <p:nvSpPr>
            <p:cNvPr id="699" name="Google Shape;699;p122"/>
            <p:cNvSpPr txBox="1"/>
            <p:nvPr/>
          </p:nvSpPr>
          <p:spPr>
            <a:xfrm>
              <a:off x="7117975" y="1791350"/>
              <a:ext cx="1985700" cy="1389300"/>
            </a:xfrm>
            <a:prstGeom prst="rect">
              <a:avLst/>
            </a:prstGeom>
            <a:noFill/>
            <a:ln>
              <a:noFill/>
            </a:ln>
          </p:spPr>
          <p:txBody>
            <a:bodyPr spcFirstLastPara="1" wrap="square" lIns="34145" tIns="34145" rIns="34145" bIns="34145" anchor="ctr" anchorCtr="0">
              <a:noAutofit/>
            </a:bodyPr>
            <a:lstStyle/>
            <a:p>
              <a:pPr algn="ctr">
                <a:lnSpc>
                  <a:spcPct val="70000"/>
                </a:lnSpc>
                <a:buClr>
                  <a:srgbClr val="000000"/>
                </a:buClr>
              </a:pPr>
              <a:r>
                <a:rPr lang="en" sz="2556" b="1">
                  <a:latin typeface="Proxima Nova"/>
                  <a:ea typeface="Proxima Nova"/>
                  <a:cs typeface="Proxima Nova"/>
                  <a:sym typeface="Proxima Nova"/>
                </a:rPr>
                <a:t>COLLABORATION</a:t>
              </a:r>
              <a:endParaRPr sz="2556" b="1">
                <a:latin typeface="Proxima Nova"/>
                <a:ea typeface="Proxima Nova"/>
                <a:cs typeface="Proxima Nova"/>
                <a:sym typeface="Proxima Nova"/>
              </a:endParaRPr>
            </a:p>
          </p:txBody>
        </p:sp>
      </p:grpSp>
    </p:spTree>
    <p:extLst>
      <p:ext uri="{BB962C8B-B14F-4D97-AF65-F5344CB8AC3E}">
        <p14:creationId xmlns:p14="http://schemas.microsoft.com/office/powerpoint/2010/main" val="313915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body" idx="2"/>
          </p:nvPr>
        </p:nvSpPr>
        <p:spPr>
          <a:xfrm>
            <a:off x="1253514" y="1667519"/>
            <a:ext cx="8729128" cy="1763944"/>
          </a:xfrm>
          <a:prstGeom prst="rect">
            <a:avLst/>
          </a:prstGeom>
          <a:noFill/>
          <a:ln>
            <a:noFill/>
          </a:ln>
        </p:spPr>
        <p:txBody>
          <a:bodyPr lIns="0" tIns="0" rIns="0" bIns="0" anchor="t" anchorCtr="0">
            <a:noAutofit/>
          </a:bodyPr>
          <a:lstStyle/>
          <a:p>
            <a:r>
              <a:rPr lang="en-US" b="1" dirty="0"/>
              <a:t>Specific</a:t>
            </a:r>
            <a:r>
              <a:rPr lang="en-US" dirty="0"/>
              <a:t>: The data set and key variables are clearly defined.</a:t>
            </a:r>
          </a:p>
          <a:p>
            <a:r>
              <a:rPr lang="en-US" b="1" dirty="0"/>
              <a:t>Measurable</a:t>
            </a:r>
            <a:r>
              <a:rPr lang="en-US" dirty="0"/>
              <a:t>: The type of analysis and major assumptions are articulated.</a:t>
            </a:r>
          </a:p>
          <a:p>
            <a:r>
              <a:rPr lang="en-US" b="1" dirty="0"/>
              <a:t>Attainable</a:t>
            </a:r>
            <a:r>
              <a:rPr lang="en-US" dirty="0"/>
              <a:t>: The question you are asking is feasible for your data set and not likely to be biased.</a:t>
            </a:r>
          </a:p>
          <a:p>
            <a:r>
              <a:rPr lang="en-US" b="1" dirty="0"/>
              <a:t>Reproducible</a:t>
            </a:r>
            <a:r>
              <a:rPr lang="en-US" dirty="0"/>
              <a:t>: Another person (or future you) can read and understand exactly how your analysis is performed.</a:t>
            </a:r>
          </a:p>
          <a:p>
            <a:r>
              <a:rPr lang="en-US" b="1" dirty="0"/>
              <a:t>Time-bound</a:t>
            </a:r>
            <a:r>
              <a:rPr lang="en-US" dirty="0"/>
              <a:t>: You clearly state the time period and population to which this analysis pertains.</a:t>
            </a:r>
          </a:p>
          <a:p>
            <a:pPr marR="0" lvl="0" algn="l" rtl="0">
              <a:spcBef>
                <a:spcPts val="0"/>
              </a:spcBef>
              <a:buNone/>
            </a:pPr>
            <a:endParaRPr lang="en-US" sz="2400" dirty="0"/>
          </a:p>
        </p:txBody>
      </p:sp>
      <p:sp>
        <p:nvSpPr>
          <p:cNvPr id="2" name="Text Placeholder 1">
            <a:extLst>
              <a:ext uri="{FF2B5EF4-FFF2-40B4-BE49-F238E27FC236}">
                <a16:creationId xmlns:a16="http://schemas.microsoft.com/office/drawing/2014/main" id="{E8EE0A80-A4B7-9649-B9D3-BBB12419ABE9}"/>
              </a:ext>
            </a:extLst>
          </p:cNvPr>
          <p:cNvSpPr>
            <a:spLocks noGrp="1"/>
          </p:cNvSpPr>
          <p:nvPr>
            <p:ph type="body" sz="quarter" idx="10"/>
          </p:nvPr>
        </p:nvSpPr>
        <p:spPr/>
        <p:txBody>
          <a:bodyPr/>
          <a:lstStyle/>
          <a:p>
            <a:r>
              <a:rPr lang="en-US" dirty="0">
                <a:latin typeface="Georgia" panose="02040502050405020303" pitchFamily="18" charset="0"/>
              </a:rPr>
              <a:t>SMART FRAMEWORK</a:t>
            </a:r>
          </a:p>
        </p:txBody>
      </p:sp>
    </p:spTree>
    <p:extLst>
      <p:ext uri="{BB962C8B-B14F-4D97-AF65-F5344CB8AC3E}">
        <p14:creationId xmlns:p14="http://schemas.microsoft.com/office/powerpoint/2010/main" val="1346559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EB046D-A389-8B4C-B440-A614B00C5CA8}"/>
              </a:ext>
            </a:extLst>
          </p:cNvPr>
          <p:cNvSpPr/>
          <p:nvPr/>
        </p:nvSpPr>
        <p:spPr>
          <a:xfrm>
            <a:off x="3699435" y="2457165"/>
            <a:ext cx="6502400" cy="3108543"/>
          </a:xfrm>
          <a:prstGeom prst="rect">
            <a:avLst/>
          </a:prstGeom>
        </p:spPr>
        <p:txBody>
          <a:bodyPr>
            <a:spAutoFit/>
          </a:bodyPr>
          <a:lstStyle/>
          <a:p>
            <a:r>
              <a:rPr lang="en-US" sz="2800" dirty="0">
                <a:latin typeface="Georgia" panose="02040502050405020303" pitchFamily="18" charset="0"/>
              </a:rPr>
              <a:t>Make a goal for this class with a partner.</a:t>
            </a:r>
          </a:p>
          <a:p>
            <a:endParaRPr lang="en-US" sz="2800" dirty="0">
              <a:latin typeface="Georgia" panose="02040502050405020303" pitchFamily="18" charset="0"/>
            </a:endParaRPr>
          </a:p>
          <a:p>
            <a:r>
              <a:rPr lang="en-US" sz="2800" dirty="0">
                <a:latin typeface="Georgia" panose="02040502050405020303" pitchFamily="18" charset="0"/>
              </a:rPr>
              <a:t>Use the SMART Goals Framework to make sure that it's specific, measurable, attainable, reproducible, and time-bound.</a:t>
            </a:r>
          </a:p>
        </p:txBody>
      </p:sp>
      <p:sp>
        <p:nvSpPr>
          <p:cNvPr id="3" name="Title 2">
            <a:extLst>
              <a:ext uri="{FF2B5EF4-FFF2-40B4-BE49-F238E27FC236}">
                <a16:creationId xmlns:a16="http://schemas.microsoft.com/office/drawing/2014/main" id="{3AE16C93-D757-0241-BBFD-2035F634AC2A}"/>
              </a:ext>
            </a:extLst>
          </p:cNvPr>
          <p:cNvSpPr>
            <a:spLocks noGrp="1"/>
          </p:cNvSpPr>
          <p:nvPr>
            <p:ph type="title"/>
          </p:nvPr>
        </p:nvSpPr>
        <p:spPr>
          <a:xfrm>
            <a:off x="641067" y="692909"/>
            <a:ext cx="11734800" cy="451756"/>
          </a:xfrm>
        </p:spPr>
        <p:txBody>
          <a:bodyPr/>
          <a:lstStyle/>
          <a:p>
            <a:r>
              <a:rPr lang="en-US" dirty="0">
                <a:latin typeface="Georgia" panose="02040502050405020303" pitchFamily="18" charset="0"/>
              </a:rPr>
              <a:t>SMART GOAL</a:t>
            </a:r>
          </a:p>
        </p:txBody>
      </p:sp>
    </p:spTree>
    <p:extLst>
      <p:ext uri="{BB962C8B-B14F-4D97-AF65-F5344CB8AC3E}">
        <p14:creationId xmlns:p14="http://schemas.microsoft.com/office/powerpoint/2010/main" val="2364626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 name="TextBox 2"/>
          <p:cNvSpPr txBox="1"/>
          <p:nvPr/>
        </p:nvSpPr>
        <p:spPr>
          <a:xfrm>
            <a:off x="635000" y="1309036"/>
            <a:ext cx="5611796" cy="3416320"/>
          </a:xfrm>
          <a:prstGeom prst="rect">
            <a:avLst/>
          </a:prstGeom>
          <a:noFill/>
        </p:spPr>
        <p:txBody>
          <a:bodyPr wrap="square" rtlCol="0">
            <a:spAutoFit/>
          </a:bodyPr>
          <a:lstStyle/>
          <a:p>
            <a:pPr fontAlgn="base"/>
            <a:r>
              <a:rPr lang="en-US" sz="2400" b="1" dirty="0">
                <a:latin typeface="Georgia" panose="02040502050405020303" pitchFamily="18" charset="0"/>
              </a:rPr>
              <a:t>Machine learning more or less asks the following questions:</a:t>
            </a:r>
          </a:p>
          <a:p>
            <a:pPr fontAlgn="base"/>
            <a:endParaRPr lang="en-US" sz="2400" dirty="0">
              <a:latin typeface="Georgia" panose="02040502050405020303" pitchFamily="18" charset="0"/>
            </a:endParaRPr>
          </a:p>
          <a:p>
            <a:pPr marL="342900" indent="-342900" fontAlgn="base">
              <a:spcBef>
                <a:spcPts val="600"/>
              </a:spcBef>
              <a:buFont typeface="Arial" panose="020B0604020202020204" pitchFamily="34" charset="0"/>
              <a:buChar char="•"/>
            </a:pPr>
            <a:r>
              <a:rPr lang="en-US" sz="2000" dirty="0">
                <a:latin typeface="Georgia" panose="02040502050405020303" pitchFamily="18" charset="0"/>
              </a:rPr>
              <a:t>Does X predict Y? (Where X is a set of data and y is an outcome.)</a:t>
            </a:r>
          </a:p>
          <a:p>
            <a:pPr marL="342900" indent="-342900" fontAlgn="base">
              <a:spcBef>
                <a:spcPts val="600"/>
              </a:spcBef>
              <a:buFont typeface="Arial" panose="020B0604020202020204" pitchFamily="34" charset="0"/>
              <a:buChar char="•"/>
            </a:pPr>
            <a:r>
              <a:rPr lang="en-US" sz="2000" dirty="0">
                <a:latin typeface="Georgia" panose="02040502050405020303" pitchFamily="18" charset="0"/>
              </a:rPr>
              <a:t>Are there any distinct groups in our data?</a:t>
            </a:r>
          </a:p>
          <a:p>
            <a:pPr marL="342900" indent="-342900" fontAlgn="base">
              <a:spcBef>
                <a:spcPts val="600"/>
              </a:spcBef>
              <a:buFont typeface="Arial" panose="020B0604020202020204" pitchFamily="34" charset="0"/>
              <a:buChar char="•"/>
            </a:pPr>
            <a:r>
              <a:rPr lang="en-US" sz="2000" dirty="0">
                <a:latin typeface="Georgia" panose="02040502050405020303" pitchFamily="18" charset="0"/>
              </a:rPr>
              <a:t>What are the key components of our data?</a:t>
            </a:r>
          </a:p>
          <a:p>
            <a:pPr marL="342900" indent="-342900" fontAlgn="base">
              <a:spcBef>
                <a:spcPts val="600"/>
              </a:spcBef>
              <a:buFont typeface="Arial" panose="020B0604020202020204" pitchFamily="34" charset="0"/>
              <a:buChar char="•"/>
            </a:pPr>
            <a:r>
              <a:rPr lang="en-US" sz="2000" dirty="0">
                <a:latin typeface="Georgia" panose="02040502050405020303" pitchFamily="18" charset="0"/>
              </a:rPr>
              <a:t>Is one of our observations “weird”?</a:t>
            </a:r>
          </a:p>
          <a:p>
            <a:pPr marL="342900" indent="-342900">
              <a:buFont typeface="Arial" panose="020B0604020202020204" pitchFamily="34" charset="0"/>
              <a:buChar char="•"/>
            </a:pPr>
            <a:endParaRPr lang="en-US" sz="2400" dirty="0"/>
          </a:p>
        </p:txBody>
      </p:sp>
      <p:cxnSp>
        <p:nvCxnSpPr>
          <p:cNvPr id="5" name="Straight Connector 4"/>
          <p:cNvCxnSpPr/>
          <p:nvPr/>
        </p:nvCxnSpPr>
        <p:spPr>
          <a:xfrm>
            <a:off x="6112042" y="1309036"/>
            <a:ext cx="48126" cy="529389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60168" y="1309036"/>
            <a:ext cx="6718434" cy="4278094"/>
          </a:xfrm>
          <a:prstGeom prst="rect">
            <a:avLst/>
          </a:prstGeom>
          <a:noFill/>
        </p:spPr>
        <p:txBody>
          <a:bodyPr wrap="square" rtlCol="0">
            <a:spAutoFit/>
          </a:bodyPr>
          <a:lstStyle/>
          <a:p>
            <a:pPr fontAlgn="base"/>
            <a:r>
              <a:rPr lang="en-US" sz="2400" b="1" dirty="0">
                <a:latin typeface="Georgia" panose="02040502050405020303" pitchFamily="18" charset="0"/>
              </a:rPr>
              <a:t>From the business the ask is often:</a:t>
            </a:r>
          </a:p>
          <a:p>
            <a:pPr fontAlgn="base"/>
            <a:endParaRPr lang="en-US" sz="2400" dirty="0">
              <a:latin typeface="Georgia" panose="02040502050405020303" pitchFamily="18" charset="0"/>
            </a:endParaRPr>
          </a:p>
          <a:p>
            <a:pPr fontAlgn="base"/>
            <a:endParaRPr lang="en-US" sz="2400" dirty="0">
              <a:latin typeface="Georgia" panose="02040502050405020303" pitchFamily="18" charset="0"/>
            </a:endParaRPr>
          </a:p>
          <a:p>
            <a:pPr marL="342900" indent="-342900" fontAlgn="base">
              <a:buFont typeface="Arial" panose="020B0604020202020204" pitchFamily="34" charset="0"/>
              <a:buChar char="•"/>
            </a:pPr>
            <a:r>
              <a:rPr lang="en-US" sz="2000" dirty="0">
                <a:latin typeface="Georgia" panose="02040502050405020303" pitchFamily="18" charset="0"/>
              </a:rPr>
              <a:t>What is the likelihood that a customer will buy this product?</a:t>
            </a:r>
          </a:p>
          <a:p>
            <a:pPr marL="342900" indent="-342900" fontAlgn="base">
              <a:buFont typeface="Arial" panose="020B0604020202020204" pitchFamily="34" charset="0"/>
              <a:buChar char="•"/>
            </a:pPr>
            <a:r>
              <a:rPr lang="en-US" sz="2000" dirty="0">
                <a:latin typeface="Georgia" panose="02040502050405020303" pitchFamily="18" charset="0"/>
              </a:rPr>
              <a:t>Is this a good or bad review?</a:t>
            </a:r>
          </a:p>
          <a:p>
            <a:pPr marL="342900" indent="-342900" fontAlgn="base">
              <a:buFont typeface="Arial" panose="020B0604020202020204" pitchFamily="34" charset="0"/>
              <a:buChar char="•"/>
            </a:pPr>
            <a:r>
              <a:rPr lang="en-US" sz="2000" dirty="0">
                <a:latin typeface="Georgia" panose="02040502050405020303" pitchFamily="18" charset="0"/>
              </a:rPr>
              <a:t>How much demand will there be for my service tomorrow?</a:t>
            </a:r>
          </a:p>
          <a:p>
            <a:pPr marL="342900" indent="-342900" fontAlgn="base">
              <a:buFont typeface="Arial" panose="020B0604020202020204" pitchFamily="34" charset="0"/>
              <a:buChar char="•"/>
            </a:pPr>
            <a:r>
              <a:rPr lang="en-US" sz="2000" dirty="0">
                <a:latin typeface="Georgia" panose="02040502050405020303" pitchFamily="18" charset="0"/>
              </a:rPr>
              <a:t>Is this the cheapest way to deliver my goods?</a:t>
            </a:r>
          </a:p>
          <a:p>
            <a:pPr marL="342900" indent="-342900" fontAlgn="base">
              <a:buFont typeface="Arial" panose="020B0604020202020204" pitchFamily="34" charset="0"/>
              <a:buChar char="•"/>
            </a:pPr>
            <a:r>
              <a:rPr lang="en-US" sz="2000" dirty="0">
                <a:latin typeface="Georgia" panose="02040502050405020303" pitchFamily="18" charset="0"/>
              </a:rPr>
              <a:t>Is there a better way to segment my marketing strategies?</a:t>
            </a:r>
          </a:p>
          <a:p>
            <a:pPr marL="342900" indent="-342900" fontAlgn="base">
              <a:buFont typeface="Arial" panose="020B0604020202020204" pitchFamily="34" charset="0"/>
              <a:buChar char="•"/>
            </a:pPr>
            <a:r>
              <a:rPr lang="en-US" sz="2000" dirty="0">
                <a:latin typeface="Georgia" panose="02040502050405020303" pitchFamily="18" charset="0"/>
              </a:rPr>
              <a:t>What groups of products are customers purchasing together?</a:t>
            </a:r>
          </a:p>
        </p:txBody>
      </p:sp>
      <p:sp>
        <p:nvSpPr>
          <p:cNvPr id="2" name="Title 1">
            <a:extLst>
              <a:ext uri="{FF2B5EF4-FFF2-40B4-BE49-F238E27FC236}">
                <a16:creationId xmlns:a16="http://schemas.microsoft.com/office/drawing/2014/main" id="{C3190714-6771-404F-82D3-D7E6295A9D81}"/>
              </a:ext>
            </a:extLst>
          </p:cNvPr>
          <p:cNvSpPr>
            <a:spLocks noGrp="1"/>
          </p:cNvSpPr>
          <p:nvPr>
            <p:ph type="title"/>
          </p:nvPr>
        </p:nvSpPr>
        <p:spPr>
          <a:xfrm>
            <a:off x="641067" y="674980"/>
            <a:ext cx="11734800" cy="451756"/>
          </a:xfrm>
        </p:spPr>
        <p:txBody>
          <a:bodyPr/>
          <a:lstStyle/>
          <a:p>
            <a:r>
              <a:rPr lang="en-US" dirty="0">
                <a:latin typeface="Georgia" panose="02040502050405020303" pitchFamily="18" charset="0"/>
              </a:rPr>
              <a:t>What Are Some Common Questions Asked in Data Science?</a:t>
            </a:r>
            <a:br>
              <a:rPr lang="en-US" dirty="0">
                <a:latin typeface="Georgia" panose="02040502050405020303" pitchFamily="18" charset="0"/>
              </a:rPr>
            </a:br>
            <a:endParaRPr lang="en-US" dirty="0">
              <a:latin typeface="Georgia" panose="02040502050405020303" pitchFamily="18" charset="0"/>
            </a:endParaRPr>
          </a:p>
        </p:txBody>
      </p:sp>
    </p:spTree>
    <p:extLst>
      <p:ext uri="{BB962C8B-B14F-4D97-AF65-F5344CB8AC3E}">
        <p14:creationId xmlns:p14="http://schemas.microsoft.com/office/powerpoint/2010/main" val="17597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Shape 36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The Data Science Workflow</a:t>
            </a:r>
          </a:p>
        </p:txBody>
      </p:sp>
    </p:spTree>
    <p:extLst>
      <p:ext uri="{BB962C8B-B14F-4D97-AF65-F5344CB8AC3E}">
        <p14:creationId xmlns:p14="http://schemas.microsoft.com/office/powerpoint/2010/main" val="3099684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body" idx="2"/>
          </p:nvPr>
        </p:nvSpPr>
        <p:spPr>
          <a:xfrm>
            <a:off x="1243583" y="1445436"/>
            <a:ext cx="10560489" cy="1763944"/>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50000"/>
              </a:lnSpc>
              <a:spcBef>
                <a:spcPts val="0"/>
              </a:spcBef>
              <a:buSzPct val="100000"/>
              <a:buFont typeface="Georgia"/>
              <a:buChar char="‣"/>
            </a:pPr>
            <a:r>
              <a:rPr lang="en-US" sz="2800" dirty="0">
                <a:latin typeface="Georgia"/>
                <a:ea typeface="Georgia"/>
                <a:cs typeface="Georgia"/>
                <a:sym typeface="Georgia"/>
              </a:rPr>
              <a:t>A methodology for doing Data Science</a:t>
            </a:r>
            <a:endParaRPr sz="2800" dirty="0">
              <a:latin typeface="Georgia"/>
              <a:ea typeface="Georgia"/>
              <a:cs typeface="Georgia"/>
              <a:sym typeface="Georgia"/>
            </a:endParaRPr>
          </a:p>
          <a:p>
            <a:pPr marL="203200" marR="0" lvl="0" indent="-256540" algn="l" rtl="0">
              <a:lnSpc>
                <a:spcPct val="150000"/>
              </a:lnSpc>
              <a:spcBef>
                <a:spcPts val="0"/>
              </a:spcBef>
              <a:buSzPct val="100000"/>
              <a:buFont typeface="Georgia"/>
              <a:buChar char="‣"/>
            </a:pPr>
            <a:r>
              <a:rPr lang="en-US" sz="2800" dirty="0">
                <a:latin typeface="Georgia"/>
                <a:ea typeface="Georgia"/>
                <a:cs typeface="Georgia"/>
                <a:sym typeface="Georgia"/>
              </a:rPr>
              <a:t>Like the scientific method</a:t>
            </a:r>
            <a:endParaRPr sz="2800" dirty="0">
              <a:latin typeface="Georgia"/>
              <a:ea typeface="Georgia"/>
              <a:cs typeface="Georgia"/>
              <a:sym typeface="Georgia"/>
            </a:endParaRPr>
          </a:p>
          <a:p>
            <a:pPr marL="203200" marR="0" lvl="0" indent="-256540" algn="l" rtl="0">
              <a:lnSpc>
                <a:spcPct val="150000"/>
              </a:lnSpc>
              <a:spcBef>
                <a:spcPts val="0"/>
              </a:spcBef>
              <a:buSzPct val="100000"/>
              <a:buFont typeface="Georgia"/>
              <a:buChar char="‣"/>
            </a:pPr>
            <a:r>
              <a:rPr lang="en-US" sz="2800" dirty="0">
                <a:latin typeface="Georgia"/>
                <a:ea typeface="Georgia"/>
                <a:cs typeface="Georgia"/>
                <a:sym typeface="Georgia"/>
              </a:rPr>
              <a:t>Helps produce </a:t>
            </a:r>
            <a:r>
              <a:rPr lang="en-US" sz="2800" i="1" dirty="0">
                <a:latin typeface="Georgia"/>
                <a:ea typeface="Georgia"/>
                <a:cs typeface="Georgia"/>
                <a:sym typeface="Georgia"/>
              </a:rPr>
              <a:t>reliable</a:t>
            </a:r>
            <a:r>
              <a:rPr lang="en-US" sz="2800" dirty="0">
                <a:latin typeface="Georgia"/>
                <a:ea typeface="Georgia"/>
                <a:cs typeface="Georgia"/>
                <a:sym typeface="Georgia"/>
              </a:rPr>
              <a:t> and </a:t>
            </a:r>
            <a:r>
              <a:rPr lang="en-US" sz="2800" i="1" dirty="0">
                <a:latin typeface="Georgia"/>
                <a:ea typeface="Georgia"/>
                <a:cs typeface="Georgia"/>
                <a:sym typeface="Georgia"/>
              </a:rPr>
              <a:t>reproducible</a:t>
            </a:r>
            <a:r>
              <a:rPr lang="en-US" sz="2800" dirty="0">
                <a:latin typeface="Georgia"/>
                <a:ea typeface="Georgia"/>
                <a:cs typeface="Georgia"/>
                <a:sym typeface="Georgia"/>
              </a:rPr>
              <a:t> results</a:t>
            </a:r>
            <a:endParaRPr sz="2800" dirty="0">
              <a:latin typeface="Georgia"/>
              <a:ea typeface="Georgia"/>
              <a:cs typeface="Georgia"/>
              <a:sym typeface="Georgia"/>
            </a:endParaRPr>
          </a:p>
          <a:p>
            <a:pPr marR="0" lvl="1" algn="l" rtl="0">
              <a:lnSpc>
                <a:spcPct val="150000"/>
              </a:lnSpc>
              <a:spcBef>
                <a:spcPts val="0"/>
              </a:spcBef>
              <a:buSzPct val="100000"/>
              <a:buFont typeface="Georgia"/>
            </a:pPr>
            <a:r>
              <a:rPr lang="en-US" sz="2800" i="1" dirty="0">
                <a:latin typeface="Georgia"/>
                <a:ea typeface="Georgia"/>
                <a:cs typeface="Georgia"/>
                <a:sym typeface="Georgia"/>
              </a:rPr>
              <a:t>Reliable</a:t>
            </a:r>
            <a:r>
              <a:rPr lang="en-US" sz="2800" dirty="0">
                <a:latin typeface="Georgia"/>
                <a:ea typeface="Georgia"/>
                <a:cs typeface="Georgia"/>
                <a:sym typeface="Georgia"/>
              </a:rPr>
              <a:t>:  Accurate findings</a:t>
            </a:r>
            <a:endParaRPr sz="2800" dirty="0">
              <a:latin typeface="Georgia"/>
              <a:ea typeface="Georgia"/>
              <a:cs typeface="Georgia"/>
              <a:sym typeface="Georgia"/>
            </a:endParaRPr>
          </a:p>
          <a:p>
            <a:pPr marR="0" lvl="1" algn="l" rtl="0">
              <a:lnSpc>
                <a:spcPct val="150000"/>
              </a:lnSpc>
              <a:spcBef>
                <a:spcPts val="0"/>
              </a:spcBef>
              <a:buSzPct val="100000"/>
              <a:buFont typeface="Georgia"/>
            </a:pPr>
            <a:r>
              <a:rPr lang="en-US" sz="2800" i="1" dirty="0">
                <a:latin typeface="Georgia"/>
                <a:ea typeface="Georgia"/>
                <a:cs typeface="Georgia"/>
                <a:sym typeface="Georgia"/>
              </a:rPr>
              <a:t>Reproducible</a:t>
            </a:r>
            <a:r>
              <a:rPr lang="en-US" sz="2800" dirty="0">
                <a:latin typeface="Georgia"/>
                <a:ea typeface="Georgia"/>
                <a:cs typeface="Georgia"/>
                <a:sym typeface="Georgia"/>
              </a:rPr>
              <a:t>:  Others can follow steps and get same results</a:t>
            </a:r>
          </a:p>
        </p:txBody>
      </p:sp>
      <p:sp>
        <p:nvSpPr>
          <p:cNvPr id="3" name="Text Placeholder 2">
            <a:extLst>
              <a:ext uri="{FF2B5EF4-FFF2-40B4-BE49-F238E27FC236}">
                <a16:creationId xmlns:a16="http://schemas.microsoft.com/office/drawing/2014/main" id="{C4A0950D-151D-054C-B030-B8EBE7672B26}"/>
              </a:ext>
            </a:extLst>
          </p:cNvPr>
          <p:cNvSpPr>
            <a:spLocks noGrp="1"/>
          </p:cNvSpPr>
          <p:nvPr>
            <p:ph type="body" sz="quarter" idx="10"/>
          </p:nvPr>
        </p:nvSpPr>
        <p:spPr/>
        <p:txBody>
          <a:bodyPr/>
          <a:lstStyle/>
          <a:p>
            <a:r>
              <a:rPr lang="en-US" dirty="0">
                <a:latin typeface="Georgia" panose="02040502050405020303" pitchFamily="18" charset="0"/>
              </a:rPr>
              <a:t>DATA SCIENCE WORKFLOW OVERVIEW</a:t>
            </a:r>
          </a:p>
        </p:txBody>
      </p:sp>
    </p:spTree>
    <p:extLst>
      <p:ext uri="{BB962C8B-B14F-4D97-AF65-F5344CB8AC3E}">
        <p14:creationId xmlns:p14="http://schemas.microsoft.com/office/powerpoint/2010/main" val="1897333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9219" y="2306783"/>
            <a:ext cx="11686362" cy="3568236"/>
          </a:xfrm>
          <a:prstGeom prst="rect">
            <a:avLst/>
          </a:prstGeom>
        </p:spPr>
      </p:pic>
      <p:sp>
        <p:nvSpPr>
          <p:cNvPr id="3" name="Text Placeholder 2">
            <a:extLst>
              <a:ext uri="{FF2B5EF4-FFF2-40B4-BE49-F238E27FC236}">
                <a16:creationId xmlns:a16="http://schemas.microsoft.com/office/drawing/2014/main" id="{45151635-BC01-9947-AB2C-A47154EF002B}"/>
              </a:ext>
            </a:extLst>
          </p:cNvPr>
          <p:cNvSpPr>
            <a:spLocks noGrp="1"/>
          </p:cNvSpPr>
          <p:nvPr>
            <p:ph type="body" sz="quarter" idx="10"/>
          </p:nvPr>
        </p:nvSpPr>
        <p:spPr/>
        <p:txBody>
          <a:bodyPr/>
          <a:lstStyle/>
          <a:p>
            <a:r>
              <a:rPr lang="en-US" dirty="0">
                <a:latin typeface="Georgia" panose="02040502050405020303" pitchFamily="18" charset="0"/>
              </a:rPr>
              <a:t>DATA SCIENCE WORKFLOW OVERVIEW</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6" name="Shape 386"/>
          <p:cNvSpPr/>
          <p:nvPr/>
        </p:nvSpPr>
        <p:spPr>
          <a:xfrm>
            <a:off x="635000" y="736600"/>
            <a:ext cx="11829716"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Application: Data Science Workflow Through Ames Data</a:t>
            </a:r>
          </a:p>
        </p:txBody>
      </p:sp>
      <p:sp>
        <p:nvSpPr>
          <p:cNvPr id="2" name="TextBox 1"/>
          <p:cNvSpPr txBox="1"/>
          <p:nvPr/>
        </p:nvSpPr>
        <p:spPr>
          <a:xfrm>
            <a:off x="635000" y="1417137"/>
            <a:ext cx="11704587" cy="4708981"/>
          </a:xfrm>
          <a:prstGeom prst="rect">
            <a:avLst/>
          </a:prstGeom>
          <a:noFill/>
        </p:spPr>
        <p:txBody>
          <a:bodyPr wrap="square" rtlCol="0">
            <a:spAutoFit/>
          </a:bodyPr>
          <a:lstStyle/>
          <a:p>
            <a:r>
              <a:rPr lang="en-US" sz="2000" b="1" dirty="0">
                <a:latin typeface="Georgia" panose="02040502050405020303" pitchFamily="18" charset="0"/>
              </a:rPr>
              <a:t>What is Ames Data?</a:t>
            </a:r>
          </a:p>
          <a:p>
            <a:endParaRPr lang="en-US" sz="2000" dirty="0">
              <a:latin typeface="Georgia" panose="02040502050405020303" pitchFamily="18" charset="0"/>
            </a:endParaRPr>
          </a:p>
          <a:p>
            <a:r>
              <a:rPr lang="en-US" sz="2000" dirty="0">
                <a:latin typeface="Georgia" panose="02040502050405020303" pitchFamily="18" charset="0"/>
              </a:rPr>
              <a:t>DESCRIPTIVE ABSTRACT: Data set contains information from the Ames Assessor’s Office used in computing assessed values for individual residential properties sold in Ames, IA from 2006 to 2010.</a:t>
            </a:r>
          </a:p>
          <a:p>
            <a:endParaRPr lang="en-US" sz="2000" dirty="0">
              <a:latin typeface="Georgia" panose="02040502050405020303" pitchFamily="18" charset="0"/>
            </a:endParaRPr>
          </a:p>
          <a:p>
            <a:r>
              <a:rPr lang="en-US" sz="2000" b="1" dirty="0">
                <a:latin typeface="Georgia" panose="02040502050405020303" pitchFamily="18" charset="0"/>
              </a:rPr>
              <a:t>Why are you getting Ames Data?</a:t>
            </a:r>
          </a:p>
          <a:p>
            <a:endParaRPr lang="en-US" sz="2000" dirty="0">
              <a:latin typeface="Georgia" panose="02040502050405020303" pitchFamily="18" charset="0"/>
            </a:endParaRPr>
          </a:p>
          <a:p>
            <a:r>
              <a:rPr lang="en-US" sz="2000" dirty="0">
                <a:latin typeface="Georgia" panose="02040502050405020303" pitchFamily="18" charset="0"/>
              </a:rPr>
              <a:t>For many of our lessons, projects and activities we’ll be providing you access to various datasets to explore, discover and build analysis upon. It provides a common reference point for learning</a:t>
            </a:r>
          </a:p>
          <a:p>
            <a:endParaRPr lang="en-US" sz="2000" dirty="0">
              <a:latin typeface="Georgia" panose="02040502050405020303" pitchFamily="18" charset="0"/>
            </a:endParaRPr>
          </a:p>
          <a:p>
            <a:pPr fontAlgn="base"/>
            <a:r>
              <a:rPr lang="en-US" sz="2000" b="1" dirty="0">
                <a:latin typeface="Georgia" panose="02040502050405020303" pitchFamily="18" charset="0"/>
              </a:rPr>
              <a:t>Ideal Data vs. Available Data</a:t>
            </a:r>
          </a:p>
          <a:p>
            <a:pPr fontAlgn="base"/>
            <a:endParaRPr lang="en-US" sz="2000" dirty="0">
              <a:latin typeface="Georgia" panose="02040502050405020303" pitchFamily="18" charset="0"/>
            </a:endParaRPr>
          </a:p>
          <a:p>
            <a:pPr fontAlgn="base"/>
            <a:r>
              <a:rPr lang="en-US" sz="2000" dirty="0">
                <a:latin typeface="Georgia" panose="02040502050405020303" pitchFamily="18" charset="0"/>
              </a:rPr>
              <a:t>Oftentimes, we'll start by identifying the </a:t>
            </a:r>
            <a:r>
              <a:rPr lang="en-US" sz="2000" i="1" dirty="0">
                <a:latin typeface="Georgia" panose="02040502050405020303" pitchFamily="18" charset="0"/>
              </a:rPr>
              <a:t>ideal data</a:t>
            </a:r>
            <a:r>
              <a:rPr lang="en-US" sz="2000" dirty="0">
                <a:latin typeface="Georgia" panose="02040502050405020303" pitchFamily="18" charset="0"/>
              </a:rPr>
              <a:t> we would want for a project, but as data is acquired, we realize the limitations of the data and must decide if it is enough to find a reasonable conclusion.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 name="Text Placeholder 2">
            <a:extLst>
              <a:ext uri="{FF2B5EF4-FFF2-40B4-BE49-F238E27FC236}">
                <a16:creationId xmlns:a16="http://schemas.microsoft.com/office/drawing/2014/main" id="{888CD57D-C49B-254B-9C0E-DB61D5B8E3B3}"/>
              </a:ext>
            </a:extLst>
          </p:cNvPr>
          <p:cNvSpPr>
            <a:spLocks noGrp="1"/>
          </p:cNvSpPr>
          <p:nvPr>
            <p:ph type="body" idx="2"/>
          </p:nvPr>
        </p:nvSpPr>
        <p:spPr/>
        <p:txBody>
          <a:bodyPr/>
          <a:lstStyle/>
          <a:p>
            <a:pPr marL="0" indent="0">
              <a:buNone/>
            </a:pPr>
            <a:r>
              <a:rPr lang="en-US" sz="2800" dirty="0">
                <a:latin typeface="Georgia"/>
                <a:ea typeface="Georgia"/>
                <a:cs typeface="Georgia"/>
                <a:sym typeface="Georgia"/>
              </a:rPr>
              <a:t>Features</a:t>
            </a:r>
          </a:p>
          <a:p>
            <a:pPr marL="457200" indent="-457200"/>
            <a:r>
              <a:rPr lang="en-US" dirty="0"/>
              <a:t>The various measurements (or </a:t>
            </a:r>
            <a:r>
              <a:rPr lang="en-US" b="1" dirty="0"/>
              <a:t>variables</a:t>
            </a:r>
            <a:r>
              <a:rPr lang="en-US" dirty="0"/>
              <a:t>) in your data set. Here it might include variables such as square footage or number of bedrooms.</a:t>
            </a:r>
          </a:p>
          <a:p>
            <a:pPr marL="457200" indent="-457200"/>
            <a:r>
              <a:rPr lang="en-US" dirty="0"/>
              <a:t>Features will always be the </a:t>
            </a:r>
            <a:r>
              <a:rPr lang="en-US" b="1" dirty="0"/>
              <a:t>columns</a:t>
            </a:r>
            <a:r>
              <a:rPr lang="en-US" dirty="0"/>
              <a:t> in the data set in you're working with. You can often think of them as your 𝑥x (or independent) variables.</a:t>
            </a:r>
            <a:endParaRPr lang="en-US" sz="2800" dirty="0">
              <a:latin typeface="Georgia"/>
              <a:ea typeface="Georgia"/>
              <a:cs typeface="Georgia"/>
              <a:sym typeface="Georgia"/>
            </a:endParaRPr>
          </a:p>
        </p:txBody>
      </p:sp>
      <p:sp>
        <p:nvSpPr>
          <p:cNvPr id="4" name="Text Placeholder 3">
            <a:extLst>
              <a:ext uri="{FF2B5EF4-FFF2-40B4-BE49-F238E27FC236}">
                <a16:creationId xmlns:a16="http://schemas.microsoft.com/office/drawing/2014/main" id="{246500B0-E054-F848-8EA1-9D19C152B5BD}"/>
              </a:ext>
            </a:extLst>
          </p:cNvPr>
          <p:cNvSpPr>
            <a:spLocks noGrp="1"/>
          </p:cNvSpPr>
          <p:nvPr>
            <p:ph type="body" sz="quarter" idx="10"/>
          </p:nvPr>
        </p:nvSpPr>
        <p:spPr/>
        <p:txBody>
          <a:bodyPr/>
          <a:lstStyle/>
          <a:p>
            <a:r>
              <a:rPr lang="en-US" dirty="0">
                <a:latin typeface="Georgia" panose="02040502050405020303" pitchFamily="18" charset="0"/>
              </a:rPr>
              <a:t>VOCABULARY</a:t>
            </a:r>
          </a:p>
        </p:txBody>
      </p:sp>
    </p:spTree>
    <p:extLst>
      <p:ext uri="{BB962C8B-B14F-4D97-AF65-F5344CB8AC3E}">
        <p14:creationId xmlns:p14="http://schemas.microsoft.com/office/powerpoint/2010/main" val="170663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 name="Text Placeholder 2">
            <a:extLst>
              <a:ext uri="{FF2B5EF4-FFF2-40B4-BE49-F238E27FC236}">
                <a16:creationId xmlns:a16="http://schemas.microsoft.com/office/drawing/2014/main" id="{888CD57D-C49B-254B-9C0E-DB61D5B8E3B3}"/>
              </a:ext>
            </a:extLst>
          </p:cNvPr>
          <p:cNvSpPr>
            <a:spLocks noGrp="1"/>
          </p:cNvSpPr>
          <p:nvPr>
            <p:ph type="body" idx="2"/>
          </p:nvPr>
        </p:nvSpPr>
        <p:spPr/>
        <p:txBody>
          <a:bodyPr/>
          <a:lstStyle/>
          <a:p>
            <a:pPr marL="0" indent="0">
              <a:buNone/>
            </a:pPr>
            <a:r>
              <a:rPr lang="en-US" sz="2800" dirty="0">
                <a:latin typeface="Georgia"/>
                <a:ea typeface="Georgia"/>
                <a:cs typeface="Georgia"/>
                <a:sym typeface="Georgia"/>
              </a:rPr>
              <a:t>Observations</a:t>
            </a:r>
          </a:p>
          <a:p>
            <a:pPr marL="457200" indent="-457200"/>
            <a:r>
              <a:rPr lang="en-US" dirty="0"/>
              <a:t>Observations are the </a:t>
            </a:r>
            <a:r>
              <a:rPr lang="en-US" b="1" dirty="0"/>
              <a:t>individuals</a:t>
            </a:r>
            <a:r>
              <a:rPr lang="en-US" dirty="0"/>
              <a:t> you record features for. These might be people, houses, transactions, or just about anything else. </a:t>
            </a:r>
          </a:p>
          <a:p>
            <a:pPr marL="457200" indent="-457200"/>
            <a:r>
              <a:rPr lang="en-US" dirty="0"/>
              <a:t>Observations will always be the </a:t>
            </a:r>
            <a:r>
              <a:rPr lang="en-US" b="1" dirty="0"/>
              <a:t>rows</a:t>
            </a:r>
            <a:r>
              <a:rPr lang="en-US" dirty="0"/>
              <a:t> in your dataset.</a:t>
            </a:r>
            <a:endParaRPr lang="en-US" sz="2800" dirty="0">
              <a:latin typeface="Georgia"/>
              <a:ea typeface="Georgia"/>
              <a:cs typeface="Georgia"/>
              <a:sym typeface="Georgia"/>
            </a:endParaRPr>
          </a:p>
        </p:txBody>
      </p:sp>
      <p:sp>
        <p:nvSpPr>
          <p:cNvPr id="4" name="Text Placeholder 3">
            <a:extLst>
              <a:ext uri="{FF2B5EF4-FFF2-40B4-BE49-F238E27FC236}">
                <a16:creationId xmlns:a16="http://schemas.microsoft.com/office/drawing/2014/main" id="{246500B0-E054-F848-8EA1-9D19C152B5BD}"/>
              </a:ext>
            </a:extLst>
          </p:cNvPr>
          <p:cNvSpPr>
            <a:spLocks noGrp="1"/>
          </p:cNvSpPr>
          <p:nvPr>
            <p:ph type="body" sz="quarter" idx="10"/>
          </p:nvPr>
        </p:nvSpPr>
        <p:spPr/>
        <p:txBody>
          <a:bodyPr/>
          <a:lstStyle/>
          <a:p>
            <a:r>
              <a:rPr lang="en-US" dirty="0">
                <a:latin typeface="Georgia" panose="02040502050405020303" pitchFamily="18" charset="0"/>
              </a:rPr>
              <a:t>VOCABULARY</a:t>
            </a:r>
          </a:p>
        </p:txBody>
      </p:sp>
    </p:spTree>
    <p:extLst>
      <p:ext uri="{BB962C8B-B14F-4D97-AF65-F5344CB8AC3E}">
        <p14:creationId xmlns:p14="http://schemas.microsoft.com/office/powerpoint/2010/main" val="1479037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4" name="Text Placeholder 3">
            <a:extLst>
              <a:ext uri="{FF2B5EF4-FFF2-40B4-BE49-F238E27FC236}">
                <a16:creationId xmlns:a16="http://schemas.microsoft.com/office/drawing/2014/main" id="{246500B0-E054-F848-8EA1-9D19C152B5BD}"/>
              </a:ext>
            </a:extLst>
          </p:cNvPr>
          <p:cNvSpPr>
            <a:spLocks noGrp="1"/>
          </p:cNvSpPr>
          <p:nvPr>
            <p:ph type="body" sz="quarter" idx="10"/>
          </p:nvPr>
        </p:nvSpPr>
        <p:spPr/>
        <p:txBody>
          <a:bodyPr/>
          <a:lstStyle/>
          <a:p>
            <a:r>
              <a:rPr lang="en-US" dirty="0">
                <a:latin typeface="Georgia" panose="02040502050405020303" pitchFamily="18" charset="0"/>
              </a:rPr>
              <a:t>VOCABULARY</a:t>
            </a:r>
          </a:p>
        </p:txBody>
      </p:sp>
      <p:pic>
        <p:nvPicPr>
          <p:cNvPr id="8" name="Picture 7" descr="Diagram&#10;&#10;Description automatically generated">
            <a:extLst>
              <a:ext uri="{FF2B5EF4-FFF2-40B4-BE49-F238E27FC236}">
                <a16:creationId xmlns:a16="http://schemas.microsoft.com/office/drawing/2014/main" id="{A85A027C-AB73-5242-92EC-C649221EC795}"/>
              </a:ext>
            </a:extLst>
          </p:cNvPr>
          <p:cNvPicPr>
            <a:picLocks noChangeAspect="1"/>
          </p:cNvPicPr>
          <p:nvPr/>
        </p:nvPicPr>
        <p:blipFill>
          <a:blip r:embed="rId3"/>
          <a:stretch>
            <a:fillRect/>
          </a:stretch>
        </p:blipFill>
        <p:spPr>
          <a:xfrm>
            <a:off x="703978" y="1999673"/>
            <a:ext cx="11388436" cy="3558886"/>
          </a:xfrm>
          <a:prstGeom prst="rect">
            <a:avLst/>
          </a:prstGeom>
        </p:spPr>
      </p:pic>
    </p:spTree>
    <p:extLst>
      <p:ext uri="{BB962C8B-B14F-4D97-AF65-F5344CB8AC3E}">
        <p14:creationId xmlns:p14="http://schemas.microsoft.com/office/powerpoint/2010/main" val="2440052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Shape 415" descr="GA-01-0493-small.jpg"/>
          <p:cNvPicPr preferRelativeResize="0"/>
          <p:nvPr/>
        </p:nvPicPr>
        <p:blipFill rotWithShape="1">
          <a:blip r:embed="rId3">
            <a:alphaModFix/>
          </a:blip>
          <a:srcRect t="53" b="54"/>
          <a:stretch/>
        </p:blipFill>
        <p:spPr>
          <a:xfrm>
            <a:off x="35175" y="-663268"/>
            <a:ext cx="12934344" cy="8629106"/>
          </a:xfrm>
          <a:prstGeom prst="rect">
            <a:avLst/>
          </a:prstGeom>
          <a:noFill/>
          <a:ln>
            <a:noFill/>
          </a:ln>
        </p:spPr>
      </p:pic>
      <p:cxnSp>
        <p:nvCxnSpPr>
          <p:cNvPr id="416" name="Shape 416"/>
          <p:cNvCxnSpPr/>
          <p:nvPr/>
        </p:nvCxnSpPr>
        <p:spPr>
          <a:xfrm rot="10800000" flipH="1">
            <a:off x="1239285" y="780628"/>
            <a:ext cx="10528320" cy="1"/>
          </a:xfrm>
          <a:prstGeom prst="straightConnector1">
            <a:avLst/>
          </a:prstGeom>
          <a:noFill/>
          <a:ln w="114300" cap="flat" cmpd="sng">
            <a:solidFill>
              <a:srgbClr val="FFFFFF"/>
            </a:solidFill>
            <a:prstDash val="solid"/>
            <a:miter lim="8000"/>
            <a:headEnd type="none" w="sm" len="sm"/>
            <a:tailEnd type="none" w="sm" len="sm"/>
          </a:ln>
        </p:spPr>
      </p:cxnSp>
      <p:sp>
        <p:nvSpPr>
          <p:cNvPr id="418" name="Shape 418"/>
          <p:cNvSpPr txBox="1">
            <a:spLocks noGrp="1"/>
          </p:cNvSpPr>
          <p:nvPr>
            <p:ph type="body" idx="1"/>
          </p:nvPr>
        </p:nvSpPr>
        <p:spPr>
          <a:xfrm>
            <a:off x="1186963" y="1688072"/>
            <a:ext cx="10630766" cy="2313343"/>
          </a:xfrm>
          <a:prstGeom prst="rect">
            <a:avLst/>
          </a:prstGeom>
          <a:noFill/>
          <a:ln>
            <a:noFill/>
          </a:ln>
        </p:spPr>
        <p:txBody>
          <a:bodyPr spcFirstLastPara="1" wrap="square" lIns="0" tIns="0" rIns="0" bIns="0" anchor="t" anchorCtr="0">
            <a:noAutofit/>
          </a:bodyPr>
          <a:lstStyle/>
          <a:p>
            <a:pPr marL="0" indent="0">
              <a:lnSpc>
                <a:spcPct val="100000"/>
              </a:lnSpc>
            </a:pPr>
            <a:r>
              <a:rPr lang="en" dirty="0">
                <a:latin typeface="Georgia" panose="02040502050405020303" pitchFamily="18" charset="0"/>
                <a:ea typeface="Oswald"/>
                <a:cs typeface="Oswald"/>
                <a:sym typeface="Oswald"/>
              </a:rPr>
              <a:t>MEET YOUR INSTRUCTORS</a:t>
            </a:r>
            <a:endParaRPr sz="1988" dirty="0">
              <a:latin typeface="Georgia" panose="02040502050405020303" pitchFamily="18" charset="0"/>
              <a:ea typeface="Oswald"/>
              <a:cs typeface="Oswald"/>
              <a:sym typeface="Oswald"/>
            </a:endParaRPr>
          </a:p>
        </p:txBody>
      </p:sp>
      <p:cxnSp>
        <p:nvCxnSpPr>
          <p:cNvPr id="7" name="Shape 448">
            <a:extLst>
              <a:ext uri="{FF2B5EF4-FFF2-40B4-BE49-F238E27FC236}">
                <a16:creationId xmlns:a16="http://schemas.microsoft.com/office/drawing/2014/main" id="{75F9DAB3-9D37-BD4D-AA25-AF1942B2BAF8}"/>
              </a:ext>
            </a:extLst>
          </p:cNvPr>
          <p:cNvCxnSpPr/>
          <p:nvPr/>
        </p:nvCxnSpPr>
        <p:spPr>
          <a:xfrm>
            <a:off x="1242140" y="6739128"/>
            <a:ext cx="10532634" cy="1"/>
          </a:xfrm>
          <a:prstGeom prst="straightConnector1">
            <a:avLst/>
          </a:prstGeom>
          <a:noFill/>
          <a:ln w="9525" cap="flat" cmpd="sng">
            <a:solidFill>
              <a:srgbClr val="FFFFFF"/>
            </a:solidFill>
            <a:prstDash val="solid"/>
            <a:miter lim="8000"/>
            <a:headEnd type="none" w="sm" len="sm"/>
            <a:tailEnd type="none" w="sm" len="sm"/>
          </a:ln>
        </p:spPr>
      </p:cxnSp>
      <p:pic>
        <p:nvPicPr>
          <p:cNvPr id="8" name="Shape 450" descr="Image">
            <a:extLst>
              <a:ext uri="{FF2B5EF4-FFF2-40B4-BE49-F238E27FC236}">
                <a16:creationId xmlns:a16="http://schemas.microsoft.com/office/drawing/2014/main" id="{8BD5B153-2F6D-FA42-87E0-72B68FD5457F}"/>
              </a:ext>
            </a:extLst>
          </p:cNvPr>
          <p:cNvPicPr preferRelativeResize="0">
            <a:picLocks/>
          </p:cNvPicPr>
          <p:nvPr/>
        </p:nvPicPr>
        <p:blipFill rotWithShape="1">
          <a:blip r:embed="rId4">
            <a:alphaModFix/>
          </a:blip>
          <a:srcRect/>
          <a:stretch/>
        </p:blipFill>
        <p:spPr>
          <a:xfrm>
            <a:off x="11480103" y="6812280"/>
            <a:ext cx="298293" cy="296162"/>
          </a:xfrm>
          <a:prstGeom prst="rect">
            <a:avLst/>
          </a:prstGeom>
          <a:noFill/>
          <a:ln>
            <a:noFill/>
          </a:ln>
        </p:spPr>
      </p:pic>
      <p:sp>
        <p:nvSpPr>
          <p:cNvPr id="9" name="Shape 291">
            <a:extLst>
              <a:ext uri="{FF2B5EF4-FFF2-40B4-BE49-F238E27FC236}">
                <a16:creationId xmlns:a16="http://schemas.microsoft.com/office/drawing/2014/main" id="{BC1E0263-33B4-C048-A68A-17EDDFCAF8A2}"/>
              </a:ext>
            </a:extLst>
          </p:cNvPr>
          <p:cNvSpPr txBox="1">
            <a:spLocks/>
          </p:cNvSpPr>
          <p:nvPr/>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solidFill>
                  <a:srgbClr val="FFFFFF"/>
                </a:solidFill>
                <a:latin typeface="Arial" panose="020B0604020202020204" pitchFamily="34" charset="0"/>
                <a:cs typeface="Arial" panose="020B0604020202020204" pitchFamily="34" charset="0"/>
              </a:rPr>
              <a:pPr defTabSz="1298265"/>
              <a:t>4</a:t>
            </a:fld>
            <a:r>
              <a:rPr lang="en-US" sz="1400" dirty="0">
                <a:solidFill>
                  <a:srgbClr val="FFFFFF"/>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577647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2" name="TextBox 1"/>
          <p:cNvSpPr txBox="1"/>
          <p:nvPr/>
        </p:nvSpPr>
        <p:spPr>
          <a:xfrm>
            <a:off x="650106" y="4754432"/>
            <a:ext cx="11704587" cy="1569660"/>
          </a:xfrm>
          <a:prstGeom prst="rect">
            <a:avLst/>
          </a:prstGeom>
          <a:noFill/>
          <a:ln>
            <a:solidFill>
              <a:schemeClr val="bg1"/>
            </a:solidFill>
          </a:ln>
        </p:spPr>
        <p:txBody>
          <a:bodyPr wrap="square" rtlCol="0">
            <a:spAutoFit/>
          </a:bodyPr>
          <a:lstStyle/>
          <a:p>
            <a:r>
              <a:rPr lang="en-US" sz="2400" dirty="0">
                <a:latin typeface="Georgia" panose="02040502050405020303" pitchFamily="18" charset="0"/>
              </a:rPr>
              <a:t>We work for a real estate company interested in using data science to determine the best properties to buy and resell. Specifically, your company would like to identify:</a:t>
            </a:r>
          </a:p>
          <a:p>
            <a:pPr marL="457200" indent="-457200">
              <a:buAutoNum type="arabicPeriod"/>
            </a:pPr>
            <a:r>
              <a:rPr lang="en-US" sz="2400" dirty="0">
                <a:latin typeface="Georgia" panose="02040502050405020303" pitchFamily="18" charset="0"/>
              </a:rPr>
              <a:t>Characteristics of residential houses that predict their sale price</a:t>
            </a:r>
          </a:p>
          <a:p>
            <a:pPr marL="457200" indent="-457200">
              <a:buAutoNum type="arabicPeriod"/>
            </a:pPr>
            <a:r>
              <a:rPr lang="en-US" sz="2400" dirty="0">
                <a:latin typeface="Georgia" panose="02040502050405020303" pitchFamily="18" charset="0"/>
              </a:rPr>
              <a:t>Cost-effectiveness of doing renovations.</a:t>
            </a:r>
          </a:p>
        </p:txBody>
      </p:sp>
      <p:sp>
        <p:nvSpPr>
          <p:cNvPr id="3" name="Text Placeholder 2">
            <a:extLst>
              <a:ext uri="{FF2B5EF4-FFF2-40B4-BE49-F238E27FC236}">
                <a16:creationId xmlns:a16="http://schemas.microsoft.com/office/drawing/2014/main" id="{888CD57D-C49B-254B-9C0E-DB61D5B8E3B3}"/>
              </a:ext>
            </a:extLst>
          </p:cNvPr>
          <p:cNvSpPr>
            <a:spLocks noGrp="1"/>
          </p:cNvSpPr>
          <p:nvPr>
            <p:ph type="body" idx="2"/>
          </p:nvPr>
        </p:nvSpPr>
        <p:spPr/>
        <p:txBody>
          <a:bodyPr/>
          <a:lstStyle/>
          <a:p>
            <a:pPr marL="457200" indent="-457200"/>
            <a:r>
              <a:rPr lang="en-US" sz="2800" dirty="0"/>
              <a:t>Identify the business/product objectives.</a:t>
            </a:r>
          </a:p>
          <a:p>
            <a:pPr marL="457200" indent="-457200"/>
            <a:r>
              <a:rPr lang="en-US" sz="2800" dirty="0"/>
              <a:t>Identify and hypothesize goals and criteria for success.</a:t>
            </a:r>
          </a:p>
          <a:p>
            <a:pPr marL="457200" indent="-457200"/>
            <a:r>
              <a:rPr lang="en-US" sz="2800" dirty="0"/>
              <a:t>Create a set of questions to help you identify the correct data set.</a:t>
            </a:r>
            <a:endParaRPr lang="en-US" sz="2800" dirty="0">
              <a:latin typeface="Georgia"/>
              <a:ea typeface="Georgia"/>
              <a:cs typeface="Georgia"/>
              <a:sym typeface="Georgia"/>
            </a:endParaRPr>
          </a:p>
        </p:txBody>
      </p:sp>
      <p:sp>
        <p:nvSpPr>
          <p:cNvPr id="4" name="Text Placeholder 3">
            <a:extLst>
              <a:ext uri="{FF2B5EF4-FFF2-40B4-BE49-F238E27FC236}">
                <a16:creationId xmlns:a16="http://schemas.microsoft.com/office/drawing/2014/main" id="{246500B0-E054-F848-8EA1-9D19C152B5BD}"/>
              </a:ext>
            </a:extLst>
          </p:cNvPr>
          <p:cNvSpPr>
            <a:spLocks noGrp="1"/>
          </p:cNvSpPr>
          <p:nvPr>
            <p:ph type="body" sz="quarter" idx="10"/>
          </p:nvPr>
        </p:nvSpPr>
        <p:spPr/>
        <p:txBody>
          <a:bodyPr/>
          <a:lstStyle/>
          <a:p>
            <a:r>
              <a:rPr lang="en-US" dirty="0">
                <a:latin typeface="Georgia" panose="02040502050405020303" pitchFamily="18" charset="0"/>
              </a:rPr>
              <a:t>FRAME</a:t>
            </a:r>
          </a:p>
        </p:txBody>
      </p:sp>
    </p:spTree>
    <p:extLst>
      <p:ext uri="{BB962C8B-B14F-4D97-AF65-F5344CB8AC3E}">
        <p14:creationId xmlns:p14="http://schemas.microsoft.com/office/powerpoint/2010/main" val="3403633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 name="Text Placeholder 2">
            <a:extLst>
              <a:ext uri="{FF2B5EF4-FFF2-40B4-BE49-F238E27FC236}">
                <a16:creationId xmlns:a16="http://schemas.microsoft.com/office/drawing/2014/main" id="{888CD57D-C49B-254B-9C0E-DB61D5B8E3B3}"/>
              </a:ext>
            </a:extLst>
          </p:cNvPr>
          <p:cNvSpPr>
            <a:spLocks noGrp="1"/>
          </p:cNvSpPr>
          <p:nvPr>
            <p:ph type="body" idx="2"/>
          </p:nvPr>
        </p:nvSpPr>
        <p:spPr>
          <a:xfrm>
            <a:off x="1243584" y="1602419"/>
            <a:ext cx="8729128" cy="1763944"/>
          </a:xfrm>
        </p:spPr>
        <p:txBody>
          <a:bodyPr/>
          <a:lstStyle/>
          <a:p>
            <a:pPr marL="189331" indent="0">
              <a:buNone/>
            </a:pPr>
            <a:r>
              <a:rPr lang="en-US" sz="1600" b="1" dirty="0"/>
              <a:t>Identify the Business/Product Objectives</a:t>
            </a:r>
          </a:p>
          <a:p>
            <a:r>
              <a:rPr lang="en-US" sz="1400" dirty="0"/>
              <a:t>The customer tells us their business goals are to accurately predict prices for houses (so that they can sell them for as large a profit as possible) and to identify which kinds of features in the housing market would be more likely to lead to foreclosure and other abnormal sales (which could represent more profitable sales for the company).</a:t>
            </a:r>
          </a:p>
          <a:p>
            <a:endParaRPr lang="en-US" sz="1600" dirty="0"/>
          </a:p>
          <a:p>
            <a:pPr marL="189331" indent="0">
              <a:buNone/>
            </a:pPr>
            <a:r>
              <a:rPr lang="en-US" sz="1600" b="1" dirty="0"/>
              <a:t>Identify and Hypothesize Goals and Criteria for Success</a:t>
            </a:r>
          </a:p>
          <a:p>
            <a:r>
              <a:rPr lang="en-US" sz="1400" dirty="0"/>
              <a:t>Ultimately, the customer wants us to:</a:t>
            </a:r>
          </a:p>
          <a:p>
            <a:pPr lvl="1"/>
            <a:r>
              <a:rPr lang="en-US" sz="1400" dirty="0"/>
              <a:t>Deliver a presentation to the real estate team.</a:t>
            </a:r>
          </a:p>
          <a:p>
            <a:pPr lvl="1"/>
            <a:r>
              <a:rPr lang="en-US" sz="1400" dirty="0"/>
              <a:t>Write a business report discussing results, procedures used, and rationales.</a:t>
            </a:r>
          </a:p>
          <a:p>
            <a:pPr lvl="1"/>
            <a:r>
              <a:rPr lang="en-US" sz="1400" dirty="0"/>
              <a:t>Build an API that provides estimated returns.</a:t>
            </a:r>
          </a:p>
          <a:p>
            <a:pPr marL="0" indent="0">
              <a:buNone/>
            </a:pPr>
            <a:endParaRPr lang="en-US" sz="1400" dirty="0"/>
          </a:p>
          <a:p>
            <a:pPr marL="189331" indent="0">
              <a:buNone/>
            </a:pPr>
            <a:r>
              <a:rPr lang="en-US" sz="1600" b="1" dirty="0"/>
              <a:t>Create a Set of Questions to Help You Identify the Correct Data Set</a:t>
            </a:r>
          </a:p>
          <a:p>
            <a:r>
              <a:rPr lang="en-US" sz="1600" dirty="0"/>
              <a:t>Can you think of questions that would help this customer deliver on their business goals?</a:t>
            </a:r>
          </a:p>
          <a:p>
            <a:r>
              <a:rPr lang="en-US" sz="1600" dirty="0"/>
              <a:t>What sort of features or columns would you want to see in the data?</a:t>
            </a:r>
          </a:p>
        </p:txBody>
      </p:sp>
      <p:sp>
        <p:nvSpPr>
          <p:cNvPr id="4" name="Text Placeholder 3">
            <a:extLst>
              <a:ext uri="{FF2B5EF4-FFF2-40B4-BE49-F238E27FC236}">
                <a16:creationId xmlns:a16="http://schemas.microsoft.com/office/drawing/2014/main" id="{246500B0-E054-F848-8EA1-9D19C152B5BD}"/>
              </a:ext>
            </a:extLst>
          </p:cNvPr>
          <p:cNvSpPr>
            <a:spLocks noGrp="1"/>
          </p:cNvSpPr>
          <p:nvPr>
            <p:ph type="body" sz="quarter" idx="10"/>
          </p:nvPr>
        </p:nvSpPr>
        <p:spPr/>
        <p:txBody>
          <a:bodyPr/>
          <a:lstStyle/>
          <a:p>
            <a:r>
              <a:rPr lang="en-US" dirty="0">
                <a:latin typeface="Georgia" panose="02040502050405020303" pitchFamily="18" charset="0"/>
              </a:rPr>
              <a:t>FRAME</a:t>
            </a:r>
          </a:p>
        </p:txBody>
      </p:sp>
    </p:spTree>
    <p:extLst>
      <p:ext uri="{BB962C8B-B14F-4D97-AF65-F5344CB8AC3E}">
        <p14:creationId xmlns:p14="http://schemas.microsoft.com/office/powerpoint/2010/main" val="633234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 name="Text Placeholder 2">
            <a:extLst>
              <a:ext uri="{FF2B5EF4-FFF2-40B4-BE49-F238E27FC236}">
                <a16:creationId xmlns:a16="http://schemas.microsoft.com/office/drawing/2014/main" id="{888CD57D-C49B-254B-9C0E-DB61D5B8E3B3}"/>
              </a:ext>
            </a:extLst>
          </p:cNvPr>
          <p:cNvSpPr>
            <a:spLocks noGrp="1"/>
          </p:cNvSpPr>
          <p:nvPr>
            <p:ph type="body" idx="2"/>
          </p:nvPr>
        </p:nvSpPr>
        <p:spPr>
          <a:xfrm>
            <a:off x="1243583" y="1602419"/>
            <a:ext cx="10408089" cy="1763944"/>
          </a:xfrm>
        </p:spPr>
        <p:txBody>
          <a:bodyPr/>
          <a:lstStyle/>
          <a:p>
            <a:r>
              <a:rPr lang="en-US" dirty="0"/>
              <a:t>Always find a SME and stay in touch with the business on progress/findings</a:t>
            </a:r>
          </a:p>
          <a:p>
            <a:r>
              <a:rPr lang="en-US" dirty="0"/>
              <a:t>~80 percent of solving a machine learning problem is just having good, useful data to start with. (At this stage, it's common to realize that the problem you're trying to solve may not be solvable with the information available.)</a:t>
            </a:r>
          </a:p>
          <a:p>
            <a:r>
              <a:rPr lang="en-US" dirty="0"/>
              <a:t>The more data you can collect, the better. You never know what features might turn out to be important!</a:t>
            </a:r>
          </a:p>
          <a:p>
            <a:r>
              <a:rPr lang="en-US" dirty="0"/>
              <a:t>The more that one particular feature would predict the outcome, the more effort you should put into collecting it. (This will likely require some reasonable speculation on your part.)</a:t>
            </a:r>
          </a:p>
        </p:txBody>
      </p:sp>
      <p:sp>
        <p:nvSpPr>
          <p:cNvPr id="4" name="Text Placeholder 3">
            <a:extLst>
              <a:ext uri="{FF2B5EF4-FFF2-40B4-BE49-F238E27FC236}">
                <a16:creationId xmlns:a16="http://schemas.microsoft.com/office/drawing/2014/main" id="{246500B0-E054-F848-8EA1-9D19C152B5BD}"/>
              </a:ext>
            </a:extLst>
          </p:cNvPr>
          <p:cNvSpPr>
            <a:spLocks noGrp="1"/>
          </p:cNvSpPr>
          <p:nvPr>
            <p:ph type="body" sz="quarter" idx="10"/>
          </p:nvPr>
        </p:nvSpPr>
        <p:spPr/>
        <p:txBody>
          <a:bodyPr/>
          <a:lstStyle/>
          <a:p>
            <a:r>
              <a:rPr lang="en-US" dirty="0">
                <a:latin typeface="Georgia" panose="02040502050405020303" pitchFamily="18" charset="0"/>
              </a:rPr>
              <a:t>Rules of Thumb</a:t>
            </a:r>
          </a:p>
        </p:txBody>
      </p:sp>
    </p:spTree>
    <p:extLst>
      <p:ext uri="{BB962C8B-B14F-4D97-AF65-F5344CB8AC3E}">
        <p14:creationId xmlns:p14="http://schemas.microsoft.com/office/powerpoint/2010/main" val="211615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F5669-FCC6-DC4D-BC23-C4883E09AB9E}"/>
              </a:ext>
            </a:extLst>
          </p:cNvPr>
          <p:cNvSpPr>
            <a:spLocks noGrp="1"/>
          </p:cNvSpPr>
          <p:nvPr>
            <p:ph type="title"/>
          </p:nvPr>
        </p:nvSpPr>
        <p:spPr>
          <a:xfrm>
            <a:off x="641067" y="696770"/>
            <a:ext cx="11734800" cy="451756"/>
          </a:xfrm>
        </p:spPr>
        <p:txBody>
          <a:bodyPr/>
          <a:lstStyle/>
          <a:p>
            <a:r>
              <a:rPr lang="en-US" dirty="0">
                <a:latin typeface="Georgia" panose="02040502050405020303" pitchFamily="18" charset="0"/>
              </a:rPr>
              <a:t>Prepare: Understand Dataset</a:t>
            </a:r>
          </a:p>
        </p:txBody>
      </p:sp>
      <p:sp>
        <p:nvSpPr>
          <p:cNvPr id="3" name="Rectangle 2">
            <a:extLst>
              <a:ext uri="{FF2B5EF4-FFF2-40B4-BE49-F238E27FC236}">
                <a16:creationId xmlns:a16="http://schemas.microsoft.com/office/drawing/2014/main" id="{47AA0971-3D29-D147-8066-7760A638687A}"/>
              </a:ext>
            </a:extLst>
          </p:cNvPr>
          <p:cNvSpPr/>
          <p:nvPr/>
        </p:nvSpPr>
        <p:spPr>
          <a:xfrm>
            <a:off x="3251200" y="2058028"/>
            <a:ext cx="6502400" cy="3754874"/>
          </a:xfrm>
          <a:prstGeom prst="rect">
            <a:avLst/>
          </a:prstGeom>
        </p:spPr>
        <p:txBody>
          <a:bodyPr>
            <a:spAutoFit/>
          </a:bodyPr>
          <a:lstStyle/>
          <a:p>
            <a:pPr fontAlgn="base"/>
            <a:r>
              <a:rPr lang="en-US" sz="2000" dirty="0">
                <a:latin typeface="Georgia" panose="02040502050405020303" pitchFamily="18" charset="0"/>
              </a:rPr>
              <a:t>Take a moment to look through the </a:t>
            </a:r>
            <a:r>
              <a:rPr lang="en-US" sz="2000" dirty="0">
                <a:latin typeface="Georgia" panose="02040502050405020303" pitchFamily="18" charset="0"/>
                <a:hlinkClick r:id="rId2"/>
              </a:rPr>
              <a:t>data description</a:t>
            </a:r>
            <a:r>
              <a:rPr lang="en-US" sz="2000" dirty="0">
                <a:latin typeface="Georgia" panose="02040502050405020303" pitchFamily="18" charset="0"/>
              </a:rPr>
              <a:t>. How closely does the set match the ideal data that you envisioned? Would it be sufficient for our purposes? What limitations does it have?</a:t>
            </a:r>
          </a:p>
          <a:p>
            <a:pPr fontAlgn="base"/>
            <a:endParaRPr lang="en-US" sz="2000" dirty="0">
              <a:latin typeface="Georgia" panose="02040502050405020303" pitchFamily="18" charset="0"/>
            </a:endParaRPr>
          </a:p>
          <a:p>
            <a:pPr fontAlgn="base"/>
            <a:r>
              <a:rPr lang="en-US" sz="2000" dirty="0">
                <a:latin typeface="Georgia" panose="02040502050405020303" pitchFamily="18" charset="0"/>
              </a:rPr>
              <a:t>What are some questions we should ask during the acquisition process?</a:t>
            </a:r>
          </a:p>
          <a:p>
            <a:pPr fontAlgn="base"/>
            <a:endParaRPr lang="en-US" sz="2000" dirty="0">
              <a:latin typeface="Georgia" panose="02040502050405020303" pitchFamily="18" charset="0"/>
            </a:endParaRPr>
          </a:p>
          <a:p>
            <a:pPr fontAlgn="base"/>
            <a:endParaRPr lang="en-US" sz="2000" dirty="0">
              <a:latin typeface="Georgia" panose="02040502050405020303" pitchFamily="18" charset="0"/>
            </a:endParaRPr>
          </a:p>
          <a:p>
            <a:pPr fontAlgn="base"/>
            <a:r>
              <a:rPr lang="en-US" sz="2000" dirty="0">
                <a:latin typeface="Georgia" panose="02040502050405020303" pitchFamily="18" charset="0"/>
              </a:rPr>
              <a:t>What are some questions we should ask when checking the data for quality?</a:t>
            </a:r>
          </a:p>
          <a:p>
            <a:pPr fontAlgn="base"/>
            <a:endParaRPr lang="en-US" sz="1800" dirty="0">
              <a:latin typeface="Georgia" panose="02040502050405020303" pitchFamily="18" charset="0"/>
            </a:endParaRPr>
          </a:p>
        </p:txBody>
      </p:sp>
    </p:spTree>
    <p:extLst>
      <p:ext uri="{BB962C8B-B14F-4D97-AF65-F5344CB8AC3E}">
        <p14:creationId xmlns:p14="http://schemas.microsoft.com/office/powerpoint/2010/main" val="3836484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 name="Text Placeholder 2">
            <a:extLst>
              <a:ext uri="{FF2B5EF4-FFF2-40B4-BE49-F238E27FC236}">
                <a16:creationId xmlns:a16="http://schemas.microsoft.com/office/drawing/2014/main" id="{888CD57D-C49B-254B-9C0E-DB61D5B8E3B3}"/>
              </a:ext>
            </a:extLst>
          </p:cNvPr>
          <p:cNvSpPr>
            <a:spLocks noGrp="1"/>
          </p:cNvSpPr>
          <p:nvPr>
            <p:ph type="body" idx="2"/>
          </p:nvPr>
        </p:nvSpPr>
        <p:spPr>
          <a:xfrm>
            <a:off x="1243583" y="1602419"/>
            <a:ext cx="10408089" cy="1763944"/>
          </a:xfrm>
        </p:spPr>
        <p:txBody>
          <a:bodyPr/>
          <a:lstStyle/>
          <a:p>
            <a:r>
              <a:rPr lang="en-US" dirty="0"/>
              <a:t>Where are the data coming from?</a:t>
            </a:r>
          </a:p>
          <a:p>
            <a:r>
              <a:rPr lang="en-US" dirty="0"/>
              <a:t>How do the data fit together?</a:t>
            </a:r>
          </a:p>
          <a:p>
            <a:r>
              <a:rPr lang="en-US" dirty="0"/>
              <a:t>Are there enough data?</a:t>
            </a:r>
          </a:p>
          <a:p>
            <a:r>
              <a:rPr lang="en-US" dirty="0"/>
              <a:t>Do our data appropriately align with the question/problem statement?</a:t>
            </a:r>
          </a:p>
          <a:p>
            <a:r>
              <a:rPr lang="en-US" dirty="0"/>
              <a:t>Can the data set be trusted? How was it collected?</a:t>
            </a:r>
          </a:p>
          <a:p>
            <a:r>
              <a:rPr lang="en-US" dirty="0"/>
              <a:t>What are necessary resources, requirements, assumptions, and constraints?</a:t>
            </a:r>
          </a:p>
        </p:txBody>
      </p:sp>
      <p:sp>
        <p:nvSpPr>
          <p:cNvPr id="4" name="Text Placeholder 3">
            <a:extLst>
              <a:ext uri="{FF2B5EF4-FFF2-40B4-BE49-F238E27FC236}">
                <a16:creationId xmlns:a16="http://schemas.microsoft.com/office/drawing/2014/main" id="{246500B0-E054-F848-8EA1-9D19C152B5BD}"/>
              </a:ext>
            </a:extLst>
          </p:cNvPr>
          <p:cNvSpPr>
            <a:spLocks noGrp="1"/>
          </p:cNvSpPr>
          <p:nvPr>
            <p:ph type="body" sz="quarter" idx="10"/>
          </p:nvPr>
        </p:nvSpPr>
        <p:spPr/>
        <p:txBody>
          <a:bodyPr/>
          <a:lstStyle/>
          <a:p>
            <a:r>
              <a:rPr lang="en-US" dirty="0">
                <a:latin typeface="Georgia" panose="02040502050405020303" pitchFamily="18" charset="0"/>
              </a:rPr>
              <a:t>Data Quality</a:t>
            </a:r>
          </a:p>
        </p:txBody>
      </p:sp>
    </p:spTree>
    <p:extLst>
      <p:ext uri="{BB962C8B-B14F-4D97-AF65-F5344CB8AC3E}">
        <p14:creationId xmlns:p14="http://schemas.microsoft.com/office/powerpoint/2010/main" val="115813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58F08F-92D2-3E4C-96CA-944C5D35104F}"/>
              </a:ext>
            </a:extLst>
          </p:cNvPr>
          <p:cNvSpPr>
            <a:spLocks noGrp="1"/>
          </p:cNvSpPr>
          <p:nvPr>
            <p:ph type="body" idx="2"/>
          </p:nvPr>
        </p:nvSpPr>
        <p:spPr>
          <a:xfrm>
            <a:off x="1243584" y="1492051"/>
            <a:ext cx="9972504" cy="1763944"/>
          </a:xfrm>
        </p:spPr>
        <p:txBody>
          <a:bodyPr/>
          <a:lstStyle/>
          <a:p>
            <a:pPr marL="189331" indent="0" fontAlgn="base">
              <a:buNone/>
            </a:pPr>
            <a:r>
              <a:rPr lang="en-US" sz="2400" b="1" dirty="0"/>
              <a:t>Common considerations when preparing our data include:</a:t>
            </a:r>
          </a:p>
          <a:p>
            <a:pPr fontAlgn="base"/>
            <a:r>
              <a:rPr lang="en-US" sz="2400" dirty="0">
                <a:latin typeface="Georgia" panose="02040502050405020303" pitchFamily="18" charset="0"/>
              </a:rPr>
              <a:t>Ensuring data is clearly defined and structured</a:t>
            </a:r>
          </a:p>
          <a:p>
            <a:pPr fontAlgn="base"/>
            <a:r>
              <a:rPr lang="en-US" sz="2400" dirty="0">
                <a:latin typeface="Georgia" panose="02040502050405020303" pitchFamily="18" charset="0"/>
              </a:rPr>
              <a:t>Check and clean data formatting as needed</a:t>
            </a:r>
          </a:p>
          <a:p>
            <a:pPr fontAlgn="base"/>
            <a:endParaRPr lang="en-US" sz="2400" dirty="0"/>
          </a:p>
          <a:p>
            <a:pPr marL="189331" indent="0" fontAlgn="base">
              <a:buNone/>
            </a:pPr>
            <a:r>
              <a:rPr lang="en-US" sz="2400" b="1" dirty="0"/>
              <a:t>Common considerations for cleaning include:</a:t>
            </a:r>
          </a:p>
          <a:p>
            <a:pPr fontAlgn="base"/>
            <a:r>
              <a:rPr lang="en-US" sz="2400" dirty="0"/>
              <a:t>Most data will not come perfectly clean and ready to use. Cleaning data is normally the most time-consuming task a data scientist faces.</a:t>
            </a:r>
          </a:p>
        </p:txBody>
      </p:sp>
      <p:sp>
        <p:nvSpPr>
          <p:cNvPr id="3" name="Text Placeholder 2">
            <a:extLst>
              <a:ext uri="{FF2B5EF4-FFF2-40B4-BE49-F238E27FC236}">
                <a16:creationId xmlns:a16="http://schemas.microsoft.com/office/drawing/2014/main" id="{737F4726-CA12-C44E-8BDB-9ADCD7CFCA84}"/>
              </a:ext>
            </a:extLst>
          </p:cNvPr>
          <p:cNvSpPr>
            <a:spLocks noGrp="1"/>
          </p:cNvSpPr>
          <p:nvPr>
            <p:ph type="body" sz="quarter" idx="10"/>
          </p:nvPr>
        </p:nvSpPr>
        <p:spPr/>
        <p:txBody>
          <a:bodyPr/>
          <a:lstStyle/>
          <a:p>
            <a:r>
              <a:rPr lang="en-US" dirty="0">
                <a:latin typeface="Georgia" panose="02040502050405020303" pitchFamily="18" charset="0"/>
              </a:rPr>
              <a:t>PREPARE</a:t>
            </a:r>
          </a:p>
        </p:txBody>
      </p:sp>
    </p:spTree>
    <p:extLst>
      <p:ext uri="{BB962C8B-B14F-4D97-AF65-F5344CB8AC3E}">
        <p14:creationId xmlns:p14="http://schemas.microsoft.com/office/powerpoint/2010/main" val="722447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 name="Text Placeholder 2">
            <a:extLst>
              <a:ext uri="{FF2B5EF4-FFF2-40B4-BE49-F238E27FC236}">
                <a16:creationId xmlns:a16="http://schemas.microsoft.com/office/drawing/2014/main" id="{888CD57D-C49B-254B-9C0E-DB61D5B8E3B3}"/>
              </a:ext>
            </a:extLst>
          </p:cNvPr>
          <p:cNvSpPr>
            <a:spLocks noGrp="1"/>
          </p:cNvSpPr>
          <p:nvPr>
            <p:ph type="body" idx="2"/>
          </p:nvPr>
        </p:nvSpPr>
        <p:spPr>
          <a:xfrm>
            <a:off x="1243583" y="1602419"/>
            <a:ext cx="10408089" cy="1763944"/>
          </a:xfrm>
        </p:spPr>
        <p:txBody>
          <a:bodyPr/>
          <a:lstStyle/>
          <a:p>
            <a:r>
              <a:rPr lang="en-US" dirty="0"/>
              <a:t>Reading any documentation provided with the data (e.g., the data dictionary above).</a:t>
            </a:r>
          </a:p>
          <a:p>
            <a:r>
              <a:rPr lang="en-US" dirty="0"/>
              <a:t>Describing the data structure and the information being collected.</a:t>
            </a:r>
          </a:p>
          <a:p>
            <a:r>
              <a:rPr lang="en-US" dirty="0"/>
              <a:t>Performing exploratory surface analysis via filtering, sorting, and simple visualizations.</a:t>
            </a:r>
          </a:p>
          <a:p>
            <a:r>
              <a:rPr lang="en-US" dirty="0"/>
              <a:t>Formatting and cleaning data in Python (e.g., dates, number signs, formatting).</a:t>
            </a:r>
          </a:p>
          <a:p>
            <a:r>
              <a:rPr lang="en-US" dirty="0"/>
              <a:t>Determining most appropriate methods for aggregating, cleaning missing values, etc.</a:t>
            </a:r>
          </a:p>
          <a:p>
            <a:r>
              <a:rPr lang="en-US" dirty="0"/>
              <a:t>Creating the necessary derived columns from the data (new data).</a:t>
            </a:r>
          </a:p>
        </p:txBody>
      </p:sp>
      <p:sp>
        <p:nvSpPr>
          <p:cNvPr id="4" name="Text Placeholder 3">
            <a:extLst>
              <a:ext uri="{FF2B5EF4-FFF2-40B4-BE49-F238E27FC236}">
                <a16:creationId xmlns:a16="http://schemas.microsoft.com/office/drawing/2014/main" id="{246500B0-E054-F848-8EA1-9D19C152B5BD}"/>
              </a:ext>
            </a:extLst>
          </p:cNvPr>
          <p:cNvSpPr>
            <a:spLocks noGrp="1"/>
          </p:cNvSpPr>
          <p:nvPr>
            <p:ph type="body" sz="quarter" idx="10"/>
          </p:nvPr>
        </p:nvSpPr>
        <p:spPr/>
        <p:txBody>
          <a:bodyPr/>
          <a:lstStyle/>
          <a:p>
            <a:r>
              <a:rPr lang="en-US" dirty="0">
                <a:latin typeface="Georgia" panose="02040502050405020303" pitchFamily="18" charset="0"/>
              </a:rPr>
              <a:t>PREPARE</a:t>
            </a:r>
          </a:p>
        </p:txBody>
      </p:sp>
    </p:spTree>
    <p:extLst>
      <p:ext uri="{BB962C8B-B14F-4D97-AF65-F5344CB8AC3E}">
        <p14:creationId xmlns:p14="http://schemas.microsoft.com/office/powerpoint/2010/main" val="336062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58F08F-92D2-3E4C-96CA-944C5D35104F}"/>
              </a:ext>
            </a:extLst>
          </p:cNvPr>
          <p:cNvSpPr>
            <a:spLocks noGrp="1"/>
          </p:cNvSpPr>
          <p:nvPr>
            <p:ph type="body" idx="2"/>
          </p:nvPr>
        </p:nvSpPr>
        <p:spPr>
          <a:xfrm>
            <a:off x="1253514" y="1757164"/>
            <a:ext cx="10099114" cy="1763944"/>
          </a:xfrm>
        </p:spPr>
        <p:txBody>
          <a:bodyPr/>
          <a:lstStyle/>
          <a:p>
            <a:r>
              <a:rPr lang="en-US" sz="2800" dirty="0"/>
              <a:t>As an example of basic statistics, data scientists often check the mean, standard deviation, or specific frequency counts of their data. Statistics that we might expect for the earlier housing variables include:</a:t>
            </a:r>
          </a:p>
          <a:p>
            <a:endParaRPr lang="en-US" dirty="0"/>
          </a:p>
        </p:txBody>
      </p:sp>
      <p:sp>
        <p:nvSpPr>
          <p:cNvPr id="3" name="Text Placeholder 2">
            <a:extLst>
              <a:ext uri="{FF2B5EF4-FFF2-40B4-BE49-F238E27FC236}">
                <a16:creationId xmlns:a16="http://schemas.microsoft.com/office/drawing/2014/main" id="{737F4726-CA12-C44E-8BDB-9ADCD7CFCA84}"/>
              </a:ext>
            </a:extLst>
          </p:cNvPr>
          <p:cNvSpPr>
            <a:spLocks noGrp="1"/>
          </p:cNvSpPr>
          <p:nvPr>
            <p:ph type="body" sz="quarter" idx="10"/>
          </p:nvPr>
        </p:nvSpPr>
        <p:spPr/>
        <p:txBody>
          <a:bodyPr/>
          <a:lstStyle/>
          <a:p>
            <a:r>
              <a:rPr lang="en-US" dirty="0">
                <a:latin typeface="Georgia" panose="02040502050405020303" pitchFamily="18" charset="0"/>
              </a:rPr>
              <a:t>ANALYZE</a:t>
            </a:r>
          </a:p>
        </p:txBody>
      </p:sp>
      <p:graphicFrame>
        <p:nvGraphicFramePr>
          <p:cNvPr id="4" name="Table 3">
            <a:extLst>
              <a:ext uri="{FF2B5EF4-FFF2-40B4-BE49-F238E27FC236}">
                <a16:creationId xmlns:a16="http://schemas.microsoft.com/office/drawing/2014/main" id="{20117A39-BCB5-AE46-9EFC-28E06485F1DF}"/>
              </a:ext>
            </a:extLst>
          </p:cNvPr>
          <p:cNvGraphicFramePr>
            <a:graphicFrameLocks noGrp="1"/>
          </p:cNvGraphicFramePr>
          <p:nvPr>
            <p:extLst>
              <p:ext uri="{D42A27DB-BD31-4B8C-83A1-F6EECF244321}">
                <p14:modId xmlns:p14="http://schemas.microsoft.com/office/powerpoint/2010/main" val="1661323384"/>
              </p:ext>
            </p:extLst>
          </p:nvPr>
        </p:nvGraphicFramePr>
        <p:xfrm>
          <a:off x="2315261" y="4034751"/>
          <a:ext cx="6577498" cy="1971995"/>
        </p:xfrm>
        <a:graphic>
          <a:graphicData uri="http://schemas.openxmlformats.org/drawingml/2006/table">
            <a:tbl>
              <a:tblPr/>
              <a:tblGrid>
                <a:gridCol w="3288749">
                  <a:extLst>
                    <a:ext uri="{9D8B030D-6E8A-4147-A177-3AD203B41FA5}">
                      <a16:colId xmlns:a16="http://schemas.microsoft.com/office/drawing/2014/main" val="2666461590"/>
                    </a:ext>
                  </a:extLst>
                </a:gridCol>
                <a:gridCol w="3288749">
                  <a:extLst>
                    <a:ext uri="{9D8B030D-6E8A-4147-A177-3AD203B41FA5}">
                      <a16:colId xmlns:a16="http://schemas.microsoft.com/office/drawing/2014/main" val="2623430015"/>
                    </a:ext>
                  </a:extLst>
                </a:gridCol>
              </a:tblGrid>
              <a:tr h="0">
                <a:tc>
                  <a:txBody>
                    <a:bodyPr/>
                    <a:lstStyle/>
                    <a:p>
                      <a:pPr algn="l" fontAlgn="ctr"/>
                      <a:r>
                        <a:rPr lang="en-US" b="1">
                          <a:effectLst/>
                          <a:latin typeface="inherit"/>
                        </a:rPr>
                        <a:t>Variable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b="1">
                          <a:effectLst/>
                          <a:latin typeface="inherit"/>
                        </a:rPr>
                        <a:t>Mean or Frequency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7436290"/>
                  </a:ext>
                </a:extLst>
              </a:tr>
              <a:tr h="0">
                <a:tc>
                  <a:txBody>
                    <a:bodyPr/>
                    <a:lstStyle/>
                    <a:p>
                      <a:pPr algn="l" fontAlgn="ctr"/>
                      <a:r>
                        <a:rPr lang="en-US">
                          <a:effectLst/>
                          <a:latin typeface="inherit"/>
                        </a:rPr>
                        <a:t>Square Footage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latin typeface="inherit"/>
                        </a:rPr>
                        <a:t>2201.3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62391210"/>
                  </a:ext>
                </a:extLst>
              </a:tr>
              <a:tr h="0">
                <a:tc>
                  <a:txBody>
                    <a:bodyPr/>
                    <a:lstStyle/>
                    <a:p>
                      <a:pPr algn="l" fontAlgn="ctr"/>
                      <a:r>
                        <a:rPr lang="en-US">
                          <a:effectLst/>
                          <a:latin typeface="inherit"/>
                        </a:rPr>
                        <a:t>Street Type - Gravel</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latin typeface="inherit"/>
                        </a:rPr>
                        <a:t>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64719610"/>
                  </a:ext>
                </a:extLst>
              </a:tr>
              <a:tr h="0">
                <a:tc>
                  <a:txBody>
                    <a:bodyPr/>
                    <a:lstStyle/>
                    <a:p>
                      <a:pPr algn="l" fontAlgn="ctr"/>
                      <a:r>
                        <a:rPr lang="en-US">
                          <a:effectLst/>
                          <a:latin typeface="inherit"/>
                        </a:rPr>
                        <a:t>Street Type - Paved</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effectLst/>
                          <a:latin typeface="inherit"/>
                        </a:rPr>
                        <a:t>92%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31520749"/>
                  </a:ext>
                </a:extLst>
              </a:tr>
              <a:tr h="0">
                <a:tc>
                  <a:txBody>
                    <a:bodyPr/>
                    <a:lstStyle/>
                    <a:p>
                      <a:pPr algn="l" fontAlgn="ctr"/>
                      <a:r>
                        <a:rPr lang="en-US" dirty="0">
                          <a:effectLst/>
                          <a:latin typeface="inherit"/>
                        </a:rPr>
                        <a:t>Number of Bedrooms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dirty="0">
                          <a:effectLst/>
                          <a:latin typeface="inherit"/>
                        </a:rPr>
                        <a:t>1.8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22575505"/>
                  </a:ext>
                </a:extLst>
              </a:tr>
            </a:tbl>
          </a:graphicData>
        </a:graphic>
      </p:graphicFrame>
    </p:spTree>
    <p:extLst>
      <p:ext uri="{BB962C8B-B14F-4D97-AF65-F5344CB8AC3E}">
        <p14:creationId xmlns:p14="http://schemas.microsoft.com/office/powerpoint/2010/main" val="784179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58F08F-92D2-3E4C-96CA-944C5D35104F}"/>
              </a:ext>
            </a:extLst>
          </p:cNvPr>
          <p:cNvSpPr>
            <a:spLocks noGrp="1"/>
          </p:cNvSpPr>
          <p:nvPr>
            <p:ph type="body" idx="2"/>
          </p:nvPr>
        </p:nvSpPr>
        <p:spPr>
          <a:xfrm>
            <a:off x="1243584" y="1613945"/>
            <a:ext cx="10099114" cy="1763944"/>
          </a:xfrm>
        </p:spPr>
        <p:txBody>
          <a:bodyPr/>
          <a:lstStyle/>
          <a:p>
            <a:pPr marL="189331" indent="0">
              <a:buNone/>
            </a:pPr>
            <a:r>
              <a:rPr lang="en-US" sz="2800" b="1" dirty="0"/>
              <a:t>Creating a Predictive Model</a:t>
            </a:r>
          </a:p>
          <a:p>
            <a:r>
              <a:rPr lang="en-US" sz="2800" dirty="0"/>
              <a:t>Generate predictive models based on the SMART goal we decided upon earlier. </a:t>
            </a:r>
          </a:p>
          <a:p>
            <a:r>
              <a:rPr lang="en-US" sz="2800" dirty="0"/>
              <a:t>Typically, predicting or guessing some sort of value we might be interested in (such as the housing price for a house given some set of fixed characteristics).</a:t>
            </a:r>
          </a:p>
          <a:p>
            <a:pPr marL="189331" indent="0">
              <a:buNone/>
            </a:pPr>
            <a:endParaRPr lang="en-US" sz="2800" dirty="0"/>
          </a:p>
          <a:p>
            <a:pPr marL="189331" indent="0">
              <a:buNone/>
            </a:pPr>
            <a:r>
              <a:rPr lang="en-US" sz="2800" dirty="0"/>
              <a:t>What are some other business goals we can support as data scientists for this realty company? What are some values we would like to guess?</a:t>
            </a:r>
          </a:p>
        </p:txBody>
      </p:sp>
      <p:sp>
        <p:nvSpPr>
          <p:cNvPr id="3" name="Text Placeholder 2">
            <a:extLst>
              <a:ext uri="{FF2B5EF4-FFF2-40B4-BE49-F238E27FC236}">
                <a16:creationId xmlns:a16="http://schemas.microsoft.com/office/drawing/2014/main" id="{737F4726-CA12-C44E-8BDB-9ADCD7CFCA84}"/>
              </a:ext>
            </a:extLst>
          </p:cNvPr>
          <p:cNvSpPr>
            <a:spLocks noGrp="1"/>
          </p:cNvSpPr>
          <p:nvPr>
            <p:ph type="body" sz="quarter" idx="10"/>
          </p:nvPr>
        </p:nvSpPr>
        <p:spPr/>
        <p:txBody>
          <a:bodyPr/>
          <a:lstStyle/>
          <a:p>
            <a:r>
              <a:rPr lang="en-US" dirty="0">
                <a:latin typeface="Georgia" panose="02040502050405020303" pitchFamily="18" charset="0"/>
              </a:rPr>
              <a:t>ANALYZE</a:t>
            </a:r>
          </a:p>
        </p:txBody>
      </p:sp>
    </p:spTree>
    <p:extLst>
      <p:ext uri="{BB962C8B-B14F-4D97-AF65-F5344CB8AC3E}">
        <p14:creationId xmlns:p14="http://schemas.microsoft.com/office/powerpoint/2010/main" val="2115942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58F08F-92D2-3E4C-96CA-944C5D35104F}"/>
              </a:ext>
            </a:extLst>
          </p:cNvPr>
          <p:cNvSpPr>
            <a:spLocks noGrp="1"/>
          </p:cNvSpPr>
          <p:nvPr>
            <p:ph type="body" idx="2"/>
          </p:nvPr>
        </p:nvSpPr>
        <p:spPr/>
        <p:txBody>
          <a:bodyPr/>
          <a:lstStyle/>
          <a:p>
            <a:r>
              <a:rPr lang="en-US" dirty="0"/>
              <a:t>Now that you have a model, what are some things you should check?</a:t>
            </a:r>
          </a:p>
          <a:p>
            <a:r>
              <a:rPr lang="en-US" dirty="0"/>
              <a:t>Can you convert your model’s findings into a conclusion or next step?</a:t>
            </a:r>
          </a:p>
        </p:txBody>
      </p:sp>
      <p:sp>
        <p:nvSpPr>
          <p:cNvPr id="3" name="Text Placeholder 2">
            <a:extLst>
              <a:ext uri="{FF2B5EF4-FFF2-40B4-BE49-F238E27FC236}">
                <a16:creationId xmlns:a16="http://schemas.microsoft.com/office/drawing/2014/main" id="{737F4726-CA12-C44E-8BDB-9ADCD7CFCA84}"/>
              </a:ext>
            </a:extLst>
          </p:cNvPr>
          <p:cNvSpPr>
            <a:spLocks noGrp="1"/>
          </p:cNvSpPr>
          <p:nvPr>
            <p:ph type="body" sz="quarter" idx="10"/>
          </p:nvPr>
        </p:nvSpPr>
        <p:spPr/>
        <p:txBody>
          <a:bodyPr/>
          <a:lstStyle/>
          <a:p>
            <a:r>
              <a:rPr lang="en-US" dirty="0">
                <a:latin typeface="Georgia" panose="02040502050405020303" pitchFamily="18" charset="0"/>
              </a:rPr>
              <a:t>INTERPRET</a:t>
            </a:r>
          </a:p>
        </p:txBody>
      </p:sp>
    </p:spTree>
    <p:extLst>
      <p:ext uri="{BB962C8B-B14F-4D97-AF65-F5344CB8AC3E}">
        <p14:creationId xmlns:p14="http://schemas.microsoft.com/office/powerpoint/2010/main" val="3426372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Shape 473" descr="GA_23-small.jpg"/>
          <p:cNvPicPr preferRelativeResize="0"/>
          <p:nvPr/>
        </p:nvPicPr>
        <p:blipFill rotWithShape="1">
          <a:blip r:embed="rId3">
            <a:alphaModFix/>
          </a:blip>
          <a:srcRect t="53" b="54"/>
          <a:stretch/>
        </p:blipFill>
        <p:spPr>
          <a:xfrm>
            <a:off x="0" y="-313752"/>
            <a:ext cx="12998106" cy="8671643"/>
          </a:xfrm>
          <a:prstGeom prst="rect">
            <a:avLst/>
          </a:prstGeom>
          <a:noFill/>
          <a:ln>
            <a:noFill/>
          </a:ln>
        </p:spPr>
      </p:pic>
      <p:cxnSp>
        <p:nvCxnSpPr>
          <p:cNvPr id="474" name="Shape 474"/>
          <p:cNvCxnSpPr/>
          <p:nvPr/>
        </p:nvCxnSpPr>
        <p:spPr>
          <a:xfrm rot="10800000" flipH="1">
            <a:off x="1239285" y="780628"/>
            <a:ext cx="10528320" cy="1"/>
          </a:xfrm>
          <a:prstGeom prst="straightConnector1">
            <a:avLst/>
          </a:prstGeom>
          <a:noFill/>
          <a:ln w="114300" cap="flat" cmpd="sng">
            <a:solidFill>
              <a:srgbClr val="FFFFFF"/>
            </a:solidFill>
            <a:prstDash val="solid"/>
            <a:miter lim="8000"/>
            <a:headEnd type="none" w="sm" len="sm"/>
            <a:tailEnd type="none" w="sm" len="sm"/>
          </a:ln>
        </p:spPr>
      </p:cxnSp>
      <p:sp>
        <p:nvSpPr>
          <p:cNvPr id="476" name="Shape 476"/>
          <p:cNvSpPr txBox="1">
            <a:spLocks noGrp="1"/>
          </p:cNvSpPr>
          <p:nvPr>
            <p:ph type="body" idx="1"/>
          </p:nvPr>
        </p:nvSpPr>
        <p:spPr>
          <a:xfrm>
            <a:off x="1239285" y="1339189"/>
            <a:ext cx="10525112" cy="1270002"/>
          </a:xfrm>
          <a:prstGeom prst="rect">
            <a:avLst/>
          </a:prstGeom>
          <a:noFill/>
          <a:ln>
            <a:noFill/>
          </a:ln>
        </p:spPr>
        <p:txBody>
          <a:bodyPr spcFirstLastPara="1" wrap="square" lIns="0" tIns="0" rIns="0" bIns="0" anchor="t" anchorCtr="0">
            <a:noAutofit/>
          </a:bodyPr>
          <a:lstStyle/>
          <a:p>
            <a:pPr marL="0" indent="0"/>
            <a:r>
              <a:rPr lang="en" dirty="0">
                <a:latin typeface="Georgia" panose="02040502050405020303" pitchFamily="18" charset="0"/>
                <a:ea typeface="Oswald"/>
                <a:cs typeface="Oswald"/>
                <a:sym typeface="Oswald"/>
              </a:rPr>
              <a:t>ROAD TO SUCCESS</a:t>
            </a:r>
            <a:endParaRPr sz="1988" dirty="0">
              <a:latin typeface="Georgia" panose="02040502050405020303" pitchFamily="18" charset="0"/>
              <a:ea typeface="Oswald"/>
              <a:cs typeface="Oswald"/>
              <a:sym typeface="Oswald"/>
            </a:endParaRPr>
          </a:p>
        </p:txBody>
      </p:sp>
      <p:cxnSp>
        <p:nvCxnSpPr>
          <p:cNvPr id="7" name="Shape 448">
            <a:extLst>
              <a:ext uri="{FF2B5EF4-FFF2-40B4-BE49-F238E27FC236}">
                <a16:creationId xmlns:a16="http://schemas.microsoft.com/office/drawing/2014/main" id="{2D60D067-ACC3-2A4B-8381-2EC53F8F8CAA}"/>
              </a:ext>
            </a:extLst>
          </p:cNvPr>
          <p:cNvCxnSpPr/>
          <p:nvPr/>
        </p:nvCxnSpPr>
        <p:spPr>
          <a:xfrm>
            <a:off x="1242140" y="6739128"/>
            <a:ext cx="10532634" cy="1"/>
          </a:xfrm>
          <a:prstGeom prst="straightConnector1">
            <a:avLst/>
          </a:prstGeom>
          <a:noFill/>
          <a:ln w="9525" cap="flat" cmpd="sng">
            <a:solidFill>
              <a:srgbClr val="FFFFFF"/>
            </a:solidFill>
            <a:prstDash val="solid"/>
            <a:miter lim="8000"/>
            <a:headEnd type="none" w="sm" len="sm"/>
            <a:tailEnd type="none" w="sm" len="sm"/>
          </a:ln>
        </p:spPr>
      </p:cxnSp>
      <p:pic>
        <p:nvPicPr>
          <p:cNvPr id="8" name="Shape 450" descr="Image">
            <a:extLst>
              <a:ext uri="{FF2B5EF4-FFF2-40B4-BE49-F238E27FC236}">
                <a16:creationId xmlns:a16="http://schemas.microsoft.com/office/drawing/2014/main" id="{6DCA3222-33BE-6F4D-828D-EEA677984DF5}"/>
              </a:ext>
            </a:extLst>
          </p:cNvPr>
          <p:cNvPicPr preferRelativeResize="0">
            <a:picLocks/>
          </p:cNvPicPr>
          <p:nvPr/>
        </p:nvPicPr>
        <p:blipFill rotWithShape="1">
          <a:blip r:embed="rId4">
            <a:alphaModFix/>
          </a:blip>
          <a:srcRect/>
          <a:stretch/>
        </p:blipFill>
        <p:spPr>
          <a:xfrm>
            <a:off x="11480103" y="6812280"/>
            <a:ext cx="298293" cy="296162"/>
          </a:xfrm>
          <a:prstGeom prst="rect">
            <a:avLst/>
          </a:prstGeom>
          <a:noFill/>
          <a:ln>
            <a:noFill/>
          </a:ln>
        </p:spPr>
      </p:pic>
      <p:sp>
        <p:nvSpPr>
          <p:cNvPr id="9" name="Shape 291">
            <a:extLst>
              <a:ext uri="{FF2B5EF4-FFF2-40B4-BE49-F238E27FC236}">
                <a16:creationId xmlns:a16="http://schemas.microsoft.com/office/drawing/2014/main" id="{B8FA8FB5-8A62-DF46-B91E-926DADFE2849}"/>
              </a:ext>
            </a:extLst>
          </p:cNvPr>
          <p:cNvSpPr txBox="1">
            <a:spLocks/>
          </p:cNvSpPr>
          <p:nvPr/>
        </p:nvSpPr>
        <p:spPr>
          <a:xfrm>
            <a:off x="211261" y="6619918"/>
            <a:ext cx="2870315" cy="558815"/>
          </a:xfrm>
          <a:prstGeom prst="rect">
            <a:avLst/>
          </a:prstGeom>
          <a:noFill/>
          <a:ln>
            <a:noFill/>
          </a:ln>
        </p:spPr>
        <p:txBody>
          <a:bodyPr spcFirstLastPara="1" wrap="square" lIns="129801" tIns="129801" rIns="129801" bIns="129801"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5821" b="0" i="0" u="none" strike="noStrike" cap="none">
                <a:solidFill>
                  <a:srgbClr val="000000"/>
                </a:solidFill>
                <a:latin typeface="Gill Sans"/>
                <a:ea typeface="Gill Sans"/>
                <a:cs typeface="Gill Sans"/>
                <a:sym typeface="Gill Sans"/>
              </a:defRPr>
            </a:lvl9pPr>
          </a:lstStyle>
          <a:p>
            <a:pPr defTabSz="1298265"/>
            <a:fld id="{00000000-1234-1234-1234-123412341234}" type="slidenum">
              <a:rPr lang="en-US" sz="1400" smtClean="0">
                <a:solidFill>
                  <a:srgbClr val="FFFFFF"/>
                </a:solidFill>
                <a:latin typeface="Arial" panose="020B0604020202020204" pitchFamily="34" charset="0"/>
                <a:cs typeface="Arial" panose="020B0604020202020204" pitchFamily="34" charset="0"/>
              </a:rPr>
              <a:pPr defTabSz="1298265"/>
              <a:t>5</a:t>
            </a:fld>
            <a:r>
              <a:rPr lang="en-US" sz="1400" dirty="0">
                <a:solidFill>
                  <a:srgbClr val="FFFFFF"/>
                </a:solidFill>
                <a:latin typeface="Arial" panose="020B0604020202020204" pitchFamily="34" charset="0"/>
                <a:cs typeface="Arial" panose="020B0604020202020204" pitchFamily="34" charset="0"/>
              </a:rPr>
              <a:t> | © 2019 General Assembly</a:t>
            </a:r>
          </a:p>
        </p:txBody>
      </p:sp>
    </p:spTree>
    <p:extLst>
      <p:ext uri="{BB962C8B-B14F-4D97-AF65-F5344CB8AC3E}">
        <p14:creationId xmlns:p14="http://schemas.microsoft.com/office/powerpoint/2010/main" val="1891102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58F08F-92D2-3E4C-96CA-944C5D35104F}"/>
              </a:ext>
            </a:extLst>
          </p:cNvPr>
          <p:cNvSpPr>
            <a:spLocks noGrp="1"/>
          </p:cNvSpPr>
          <p:nvPr>
            <p:ph type="body" idx="2"/>
          </p:nvPr>
        </p:nvSpPr>
        <p:spPr>
          <a:xfrm>
            <a:off x="1253514" y="1757164"/>
            <a:ext cx="10085046" cy="1763944"/>
          </a:xfrm>
        </p:spPr>
        <p:txBody>
          <a:bodyPr/>
          <a:lstStyle/>
          <a:p>
            <a:r>
              <a:rPr lang="en-US" dirty="0"/>
              <a:t>Did we reject or fail to reject our hypotheses?</a:t>
            </a:r>
          </a:p>
          <a:p>
            <a:pPr lvl="1"/>
            <a:r>
              <a:rPr lang="en-US" dirty="0">
                <a:latin typeface="Georgia" panose="02040502050405020303" pitchFamily="18" charset="0"/>
              </a:rPr>
              <a:t>Interpret what this means for your project.</a:t>
            </a:r>
          </a:p>
          <a:p>
            <a:pPr lvl="1"/>
            <a:r>
              <a:rPr lang="en-US" dirty="0">
                <a:latin typeface="Georgia" panose="02040502050405020303" pitchFamily="18" charset="0"/>
              </a:rPr>
              <a:t>Interpret what this means for your client.</a:t>
            </a:r>
          </a:p>
          <a:p>
            <a:r>
              <a:rPr lang="en-US" dirty="0"/>
              <a:t>Did we answer our initial questions?</a:t>
            </a:r>
          </a:p>
          <a:p>
            <a:pPr lvl="1"/>
            <a:r>
              <a:rPr lang="en-US" dirty="0">
                <a:latin typeface="Georgia" panose="02040502050405020303" pitchFamily="18" charset="0"/>
              </a:rPr>
              <a:t>Clarify what do you need to do to answer the ones that weren't.</a:t>
            </a:r>
          </a:p>
          <a:p>
            <a:r>
              <a:rPr lang="en-US" dirty="0"/>
              <a:t>Can we develop business recommendations, actions, or decisions?</a:t>
            </a:r>
          </a:p>
          <a:p>
            <a:pPr lvl="1"/>
            <a:r>
              <a:rPr lang="en-US" dirty="0">
                <a:latin typeface="Georgia" panose="02040502050405020303" pitchFamily="18" charset="0"/>
              </a:rPr>
              <a:t>Determine if there is further supportive analysis required.</a:t>
            </a:r>
          </a:p>
          <a:p>
            <a:pPr lvl="1"/>
            <a:r>
              <a:rPr lang="en-US" dirty="0">
                <a:latin typeface="Georgia" panose="02040502050405020303" pitchFamily="18" charset="0"/>
              </a:rPr>
              <a:t>Clarify how your data support these recommendations.</a:t>
            </a:r>
          </a:p>
        </p:txBody>
      </p:sp>
      <p:sp>
        <p:nvSpPr>
          <p:cNvPr id="3" name="Text Placeholder 2">
            <a:extLst>
              <a:ext uri="{FF2B5EF4-FFF2-40B4-BE49-F238E27FC236}">
                <a16:creationId xmlns:a16="http://schemas.microsoft.com/office/drawing/2014/main" id="{737F4726-CA12-C44E-8BDB-9ADCD7CFCA84}"/>
              </a:ext>
            </a:extLst>
          </p:cNvPr>
          <p:cNvSpPr>
            <a:spLocks noGrp="1"/>
          </p:cNvSpPr>
          <p:nvPr>
            <p:ph type="body" sz="quarter" idx="10"/>
          </p:nvPr>
        </p:nvSpPr>
        <p:spPr/>
        <p:txBody>
          <a:bodyPr/>
          <a:lstStyle/>
          <a:p>
            <a:r>
              <a:rPr lang="en-US" dirty="0">
                <a:latin typeface="Georgia" panose="02040502050405020303" pitchFamily="18" charset="0"/>
              </a:rPr>
              <a:t>INTERPRET</a:t>
            </a:r>
          </a:p>
        </p:txBody>
      </p:sp>
    </p:spTree>
    <p:extLst>
      <p:ext uri="{BB962C8B-B14F-4D97-AF65-F5344CB8AC3E}">
        <p14:creationId xmlns:p14="http://schemas.microsoft.com/office/powerpoint/2010/main" val="2347436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58F08F-92D2-3E4C-96CA-944C5D35104F}"/>
              </a:ext>
            </a:extLst>
          </p:cNvPr>
          <p:cNvSpPr>
            <a:spLocks noGrp="1"/>
          </p:cNvSpPr>
          <p:nvPr>
            <p:ph type="body" idx="2"/>
          </p:nvPr>
        </p:nvSpPr>
        <p:spPr>
          <a:xfrm>
            <a:off x="1253513" y="1757164"/>
            <a:ext cx="9347327" cy="1763944"/>
          </a:xfrm>
        </p:spPr>
        <p:txBody>
          <a:bodyPr/>
          <a:lstStyle/>
          <a:p>
            <a:pPr fontAlgn="base"/>
            <a:r>
              <a:rPr lang="en-US" sz="2000" dirty="0"/>
              <a:t>Presentations are a critical part of your analysis. It doesn't matter how brilliant your model is or how illuminating your findings are — without effective communication, your work will not be used.</a:t>
            </a:r>
          </a:p>
          <a:p>
            <a:pPr fontAlgn="base"/>
            <a:endParaRPr lang="en-US" sz="2000" dirty="0"/>
          </a:p>
          <a:p>
            <a:pPr fontAlgn="base"/>
            <a:r>
              <a:rPr lang="en-US" sz="2000" dirty="0"/>
              <a:t>The most basic form of a data science presentation should include a simple sentence that describes your results:</a:t>
            </a:r>
          </a:p>
          <a:p>
            <a:pPr marL="838463" lvl="1" indent="0" fontAlgn="base">
              <a:buNone/>
            </a:pPr>
            <a:r>
              <a:rPr lang="en-US" sz="2000" dirty="0"/>
              <a:t>"Customers from large companies had twice (CI 1.9, 2.1) the odds for placing another order with Planet Express compared to customers from small companies."</a:t>
            </a:r>
          </a:p>
          <a:p>
            <a:pPr fontAlgn="base"/>
            <a:endParaRPr lang="en-US" sz="2000" dirty="0"/>
          </a:p>
          <a:p>
            <a:pPr fontAlgn="base"/>
            <a:r>
              <a:rPr lang="en-US" sz="2000" dirty="0"/>
              <a:t>Data science presentations can also be far more complex and exciting, like some of the research presented by Nate Silver's FiveThirtyEight blog.</a:t>
            </a:r>
          </a:p>
          <a:p>
            <a:endParaRPr lang="en-US" dirty="0"/>
          </a:p>
        </p:txBody>
      </p:sp>
      <p:sp>
        <p:nvSpPr>
          <p:cNvPr id="3" name="Text Placeholder 2">
            <a:extLst>
              <a:ext uri="{FF2B5EF4-FFF2-40B4-BE49-F238E27FC236}">
                <a16:creationId xmlns:a16="http://schemas.microsoft.com/office/drawing/2014/main" id="{737F4726-CA12-C44E-8BDB-9ADCD7CFCA84}"/>
              </a:ext>
            </a:extLst>
          </p:cNvPr>
          <p:cNvSpPr>
            <a:spLocks noGrp="1"/>
          </p:cNvSpPr>
          <p:nvPr>
            <p:ph type="body" sz="quarter" idx="10"/>
          </p:nvPr>
        </p:nvSpPr>
        <p:spPr/>
        <p:txBody>
          <a:bodyPr/>
          <a:lstStyle/>
          <a:p>
            <a:r>
              <a:rPr lang="en-US" dirty="0">
                <a:latin typeface="Georgia" panose="02040502050405020303" pitchFamily="18" charset="0"/>
              </a:rPr>
              <a:t>COMMUNICATE</a:t>
            </a:r>
          </a:p>
        </p:txBody>
      </p:sp>
    </p:spTree>
    <p:extLst>
      <p:ext uri="{BB962C8B-B14F-4D97-AF65-F5344CB8AC3E}">
        <p14:creationId xmlns:p14="http://schemas.microsoft.com/office/powerpoint/2010/main" val="1033736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2AA42DB7-AE1F-F341-8159-C2114BC18E5F}"/>
              </a:ext>
            </a:extLst>
          </p:cNvPr>
          <p:cNvPicPr>
            <a:picLocks noChangeAspect="1"/>
          </p:cNvPicPr>
          <p:nvPr/>
        </p:nvPicPr>
        <p:blipFill rotWithShape="1">
          <a:blip r:embed="rId4"/>
          <a:srcRect r="1889" b="6957"/>
          <a:stretch/>
        </p:blipFill>
        <p:spPr>
          <a:xfrm>
            <a:off x="888331" y="482425"/>
            <a:ext cx="11228138" cy="6086694"/>
          </a:xfrm>
          <a:prstGeom prst="rect">
            <a:avLst/>
          </a:prstGeom>
        </p:spPr>
      </p:pic>
    </p:spTree>
    <p:extLst>
      <p:ext uri="{BB962C8B-B14F-4D97-AF65-F5344CB8AC3E}">
        <p14:creationId xmlns:p14="http://schemas.microsoft.com/office/powerpoint/2010/main" val="2790842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Shape 367"/>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defTabSz="914400" rtl="0" eaLnBrk="1" fontAlgn="auto" latinLnBrk="0" hangingPunct="1">
              <a:lnSpc>
                <a:spcPct val="88333"/>
              </a:lnSpc>
              <a:spcBef>
                <a:spcPts val="0"/>
              </a:spcBef>
              <a:spcAft>
                <a:spcPts val="0"/>
              </a:spcAft>
              <a:buClrTx/>
              <a:buSzTx/>
              <a:buFontTx/>
              <a:buNone/>
              <a:tabLst/>
              <a:defRPr/>
            </a:pPr>
            <a:endParaRPr kumimoji="0" sz="1400" b="0" i="0" u="none" strike="noStrike" kern="0" cap="none" spc="0" normalizeH="0" baseline="0" noProof="0" dirty="0">
              <a:ln>
                <a:noFill/>
              </a:ln>
              <a:solidFill>
                <a:srgbClr val="000000"/>
              </a:solidFill>
              <a:effectLst/>
              <a:uLnTx/>
              <a:uFillTx/>
              <a:latin typeface="Oswald"/>
              <a:ea typeface="Oswald"/>
              <a:cs typeface="Oswald"/>
              <a:sym typeface="Oswald"/>
            </a:endParaRPr>
          </a:p>
          <a:p>
            <a:pPr marL="0" marR="0" lvl="0" indent="0" algn="l" defTabSz="914400" rtl="0" eaLnBrk="1" fontAlgn="auto" latinLnBrk="0" hangingPunct="1">
              <a:lnSpc>
                <a:spcPct val="88333"/>
              </a:lnSpc>
              <a:spcBef>
                <a:spcPts val="0"/>
              </a:spcBef>
              <a:spcAft>
                <a:spcPts val="0"/>
              </a:spcAft>
              <a:buClrTx/>
              <a:buSzPct val="25000"/>
              <a:buFontTx/>
              <a:buNone/>
              <a:tabLst/>
              <a:defRPr/>
            </a:pPr>
            <a:r>
              <a:rPr kumimoji="0" lang="en-US" sz="9600" b="1" i="0" u="none" strike="noStrike" kern="0" cap="none" spc="0" normalizeH="0" baseline="0" noProof="0" dirty="0">
                <a:ln>
                  <a:noFill/>
                </a:ln>
                <a:solidFill>
                  <a:srgbClr val="FFFFFF"/>
                </a:solidFill>
                <a:effectLst/>
                <a:uLnTx/>
                <a:uFillTx/>
                <a:latin typeface="Oswald"/>
                <a:ea typeface="Oswald"/>
                <a:cs typeface="Oswald"/>
                <a:sym typeface="Oswald"/>
              </a:rPr>
              <a:t>Machine Learning</a:t>
            </a:r>
          </a:p>
        </p:txBody>
      </p:sp>
    </p:spTree>
    <p:extLst>
      <p:ext uri="{BB962C8B-B14F-4D97-AF65-F5344CB8AC3E}">
        <p14:creationId xmlns:p14="http://schemas.microsoft.com/office/powerpoint/2010/main" val="82185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243584" y="1466218"/>
            <a:ext cx="10623296" cy="1763944"/>
          </a:xfrm>
        </p:spPr>
        <p:txBody>
          <a:bodyPr/>
          <a:lstStyle/>
          <a:p>
            <a:pPr marL="189331" indent="0">
              <a:buNone/>
            </a:pPr>
            <a:r>
              <a:rPr lang="en-US" sz="2400" b="1" dirty="0"/>
              <a:t>Supervised learning (a.k.a., “predictive modeling”):</a:t>
            </a:r>
          </a:p>
          <a:p>
            <a:r>
              <a:rPr lang="en-US" sz="2400" i="1" dirty="0"/>
              <a:t>Classification and regression</a:t>
            </a:r>
          </a:p>
          <a:p>
            <a:r>
              <a:rPr lang="en-US" sz="2400" dirty="0"/>
              <a:t>Predicts an outcome based on input data</a:t>
            </a:r>
          </a:p>
          <a:p>
            <a:pPr marL="946150" lvl="1" indent="-285750">
              <a:buFont typeface="Arial" panose="020B0604020202020204" pitchFamily="34" charset="0"/>
              <a:buChar char="•"/>
            </a:pPr>
            <a:r>
              <a:rPr lang="en-US" sz="2400" dirty="0">
                <a:latin typeface="Georgia" panose="02040502050405020303" pitchFamily="18" charset="0"/>
              </a:rPr>
              <a:t>Example: Predicts whether an email is spam or ham.</a:t>
            </a:r>
          </a:p>
          <a:p>
            <a:r>
              <a:rPr lang="en-US" sz="2400" dirty="0"/>
              <a:t>Attempts to generalize</a:t>
            </a:r>
          </a:p>
          <a:p>
            <a:r>
              <a:rPr lang="en-US" sz="2400" dirty="0"/>
              <a:t>Requires past data on the element we want to predict (the target)</a:t>
            </a:r>
          </a:p>
          <a:p>
            <a:endParaRPr lang="en-US" sz="1800" dirty="0"/>
          </a:p>
          <a:p>
            <a:endParaRPr lang="en-US" sz="2000" dirty="0"/>
          </a:p>
        </p:txBody>
      </p:sp>
      <p:sp>
        <p:nvSpPr>
          <p:cNvPr id="4" name="Text Placeholder 3">
            <a:extLst>
              <a:ext uri="{FF2B5EF4-FFF2-40B4-BE49-F238E27FC236}">
                <a16:creationId xmlns:a16="http://schemas.microsoft.com/office/drawing/2014/main" id="{CAA2FBEE-3CB6-2C4B-B1F0-5EDF17A6004F}"/>
              </a:ext>
            </a:extLst>
          </p:cNvPr>
          <p:cNvSpPr>
            <a:spLocks noGrp="1"/>
          </p:cNvSpPr>
          <p:nvPr>
            <p:ph type="body" sz="quarter" idx="10"/>
          </p:nvPr>
        </p:nvSpPr>
        <p:spPr/>
        <p:txBody>
          <a:bodyPr/>
          <a:lstStyle/>
          <a:p>
            <a:r>
              <a:rPr lang="en-US" dirty="0">
                <a:latin typeface="Georgia" panose="02040502050405020303" pitchFamily="18" charset="0"/>
              </a:rPr>
              <a:t>MACHINE LEARNING TERMINOLOGY</a:t>
            </a:r>
          </a:p>
        </p:txBody>
      </p:sp>
    </p:spTree>
    <p:extLst>
      <p:ext uri="{BB962C8B-B14F-4D97-AF65-F5344CB8AC3E}">
        <p14:creationId xmlns:p14="http://schemas.microsoft.com/office/powerpoint/2010/main" val="890433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243584" y="1466218"/>
            <a:ext cx="10704576" cy="1763944"/>
          </a:xfrm>
        </p:spPr>
        <p:txBody>
          <a:bodyPr/>
          <a:lstStyle/>
          <a:p>
            <a:pPr marL="189331" indent="0">
              <a:buNone/>
            </a:pPr>
            <a:r>
              <a:rPr lang="en-US" sz="2400" b="1" dirty="0"/>
              <a:t>Unsupervised learning:</a:t>
            </a:r>
          </a:p>
          <a:p>
            <a:r>
              <a:rPr lang="en-US" sz="2400" i="1" dirty="0"/>
              <a:t>Clustering and dimensionality reduction</a:t>
            </a:r>
          </a:p>
          <a:p>
            <a:r>
              <a:rPr lang="en-US" sz="2400" dirty="0"/>
              <a:t>Extracts structure from data</a:t>
            </a:r>
          </a:p>
          <a:p>
            <a:pPr marL="1003300" lvl="1" indent="-342900">
              <a:buFont typeface="Arial" panose="020B0604020202020204" pitchFamily="34" charset="0"/>
              <a:buChar char="•"/>
            </a:pPr>
            <a:r>
              <a:rPr lang="en-US" sz="2400" dirty="0">
                <a:latin typeface="Georgia" panose="02040502050405020303" pitchFamily="18" charset="0"/>
              </a:rPr>
              <a:t>Example: Segmenting grocery store shoppers into “clusters” that exhibit similar behaviors.</a:t>
            </a:r>
          </a:p>
          <a:p>
            <a:r>
              <a:rPr lang="en-US" sz="2400" dirty="0"/>
              <a:t>Attempts to represent</a:t>
            </a:r>
          </a:p>
          <a:p>
            <a:r>
              <a:rPr lang="en-US" sz="2400" dirty="0"/>
              <a:t>Does not require past data on the element we want to predict.</a:t>
            </a:r>
          </a:p>
          <a:p>
            <a:endParaRPr lang="en-US" sz="2000" dirty="0"/>
          </a:p>
        </p:txBody>
      </p:sp>
      <p:sp>
        <p:nvSpPr>
          <p:cNvPr id="4" name="Text Placeholder 3">
            <a:extLst>
              <a:ext uri="{FF2B5EF4-FFF2-40B4-BE49-F238E27FC236}">
                <a16:creationId xmlns:a16="http://schemas.microsoft.com/office/drawing/2014/main" id="{CAA2FBEE-3CB6-2C4B-B1F0-5EDF17A6004F}"/>
              </a:ext>
            </a:extLst>
          </p:cNvPr>
          <p:cNvSpPr>
            <a:spLocks noGrp="1"/>
          </p:cNvSpPr>
          <p:nvPr>
            <p:ph type="body" sz="quarter" idx="10"/>
          </p:nvPr>
        </p:nvSpPr>
        <p:spPr/>
        <p:txBody>
          <a:bodyPr/>
          <a:lstStyle/>
          <a:p>
            <a:r>
              <a:rPr lang="en-US" dirty="0">
                <a:latin typeface="Georgia" panose="02040502050405020303" pitchFamily="18" charset="0"/>
              </a:rPr>
              <a:t>MACHINE LEARNING TERMINOLOGY</a:t>
            </a:r>
          </a:p>
        </p:txBody>
      </p:sp>
    </p:spTree>
    <p:extLst>
      <p:ext uri="{BB962C8B-B14F-4D97-AF65-F5344CB8AC3E}">
        <p14:creationId xmlns:p14="http://schemas.microsoft.com/office/powerpoint/2010/main" val="1531871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243584" y="1466218"/>
            <a:ext cx="8729128" cy="1763944"/>
          </a:xfrm>
        </p:spPr>
        <p:txBody>
          <a:bodyPr/>
          <a:lstStyle/>
          <a:p>
            <a:pPr marL="189331" indent="0" fontAlgn="base">
              <a:buNone/>
            </a:pPr>
            <a:r>
              <a:rPr lang="en-US" sz="2000" dirty="0"/>
              <a:t>Most frequent type of work that data scientists do and will be the main focus of this course. How does supervised learning work?</a:t>
            </a:r>
          </a:p>
          <a:p>
            <a:pPr fontAlgn="base"/>
            <a:endParaRPr lang="en-US" sz="2000" dirty="0"/>
          </a:p>
          <a:p>
            <a:pPr marL="646531" indent="-457200" fontAlgn="base">
              <a:buFont typeface="+mj-lt"/>
              <a:buAutoNum type="arabicPeriod"/>
            </a:pPr>
            <a:r>
              <a:rPr lang="en-US" sz="2000" dirty="0"/>
              <a:t>We train a </a:t>
            </a:r>
            <a:r>
              <a:rPr lang="en-US" sz="2000" b="1" dirty="0"/>
              <a:t>machine learning model </a:t>
            </a:r>
            <a:r>
              <a:rPr lang="en-US" sz="2000" dirty="0"/>
              <a:t>(more on that shortly) using </a:t>
            </a:r>
            <a:r>
              <a:rPr lang="en-US" sz="2000" b="1" dirty="0"/>
              <a:t>labeled data </a:t>
            </a:r>
            <a:r>
              <a:rPr lang="en-US" sz="2000" dirty="0"/>
              <a:t>(the "response" label from earlier). </a:t>
            </a:r>
          </a:p>
          <a:p>
            <a:pPr marL="646531" indent="-457200" fontAlgn="base">
              <a:buFont typeface="+mj-lt"/>
              <a:buAutoNum type="arabicPeriod"/>
            </a:pPr>
            <a:r>
              <a:rPr lang="en-US" sz="2000" dirty="0"/>
              <a:t>We make predictions on </a:t>
            </a:r>
            <a:r>
              <a:rPr lang="en-US" sz="2000" b="1" dirty="0"/>
              <a:t>new data </a:t>
            </a:r>
            <a:r>
              <a:rPr lang="en-US" sz="2000" dirty="0"/>
              <a:t>for which the response is unknown. </a:t>
            </a:r>
          </a:p>
          <a:p>
            <a:pPr marL="189331" indent="0" fontAlgn="base">
              <a:buNone/>
            </a:pPr>
            <a:endParaRPr lang="en-US" sz="2000" dirty="0"/>
          </a:p>
          <a:p>
            <a:pPr marL="189331" indent="0" fontAlgn="base">
              <a:buNone/>
            </a:pPr>
            <a:r>
              <a:rPr lang="en-US" sz="2000" dirty="0"/>
              <a:t>The primary goal of supervised learning is to build a model that “generalizes” — i.e., accurately predicts the </a:t>
            </a:r>
            <a:r>
              <a:rPr lang="en-US" sz="2000" b="1" dirty="0"/>
              <a:t>future</a:t>
            </a:r>
            <a:r>
              <a:rPr lang="en-US" sz="2000" dirty="0"/>
              <a:t> rather than the </a:t>
            </a:r>
            <a:r>
              <a:rPr lang="en-US" sz="2000" b="1" dirty="0"/>
              <a:t>past</a:t>
            </a:r>
            <a:r>
              <a:rPr lang="en-US" sz="2000" dirty="0"/>
              <a:t>!</a:t>
            </a:r>
          </a:p>
          <a:p>
            <a:endParaRPr lang="en-US" sz="2000" dirty="0"/>
          </a:p>
        </p:txBody>
      </p:sp>
      <p:sp>
        <p:nvSpPr>
          <p:cNvPr id="4" name="Text Placeholder 3">
            <a:extLst>
              <a:ext uri="{FF2B5EF4-FFF2-40B4-BE49-F238E27FC236}">
                <a16:creationId xmlns:a16="http://schemas.microsoft.com/office/drawing/2014/main" id="{CAA2FBEE-3CB6-2C4B-B1F0-5EDF17A6004F}"/>
              </a:ext>
            </a:extLst>
          </p:cNvPr>
          <p:cNvSpPr>
            <a:spLocks noGrp="1"/>
          </p:cNvSpPr>
          <p:nvPr>
            <p:ph type="body" sz="quarter" idx="10"/>
          </p:nvPr>
        </p:nvSpPr>
        <p:spPr/>
        <p:txBody>
          <a:bodyPr/>
          <a:lstStyle/>
          <a:p>
            <a:r>
              <a:rPr lang="en-US" dirty="0">
                <a:latin typeface="Georgia" panose="02040502050405020303" pitchFamily="18" charset="0"/>
              </a:rPr>
              <a:t>SUPERVISED LEARNING</a:t>
            </a:r>
          </a:p>
        </p:txBody>
      </p:sp>
    </p:spTree>
    <p:extLst>
      <p:ext uri="{BB962C8B-B14F-4D97-AF65-F5344CB8AC3E}">
        <p14:creationId xmlns:p14="http://schemas.microsoft.com/office/powerpoint/2010/main" val="980161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243584" y="1466218"/>
            <a:ext cx="8729128" cy="1763944"/>
          </a:xfrm>
        </p:spPr>
        <p:txBody>
          <a:bodyPr/>
          <a:lstStyle/>
          <a:p>
            <a:pPr marL="189331" indent="0" fontAlgn="base">
              <a:buNone/>
            </a:pPr>
            <a:r>
              <a:rPr lang="en-US" sz="2000" dirty="0"/>
              <a:t>There are two categories of supervised learning:</a:t>
            </a:r>
          </a:p>
          <a:p>
            <a:pPr fontAlgn="base"/>
            <a:r>
              <a:rPr lang="en-US" sz="2000" b="1" dirty="0"/>
              <a:t>Regression</a:t>
            </a:r>
          </a:p>
          <a:p>
            <a:pPr lvl="1" fontAlgn="base"/>
            <a:r>
              <a:rPr lang="en-US" sz="2000" dirty="0"/>
              <a:t>The outcome we are trying to predict is a continuous value.</a:t>
            </a:r>
          </a:p>
          <a:p>
            <a:pPr lvl="1" fontAlgn="base"/>
            <a:r>
              <a:rPr lang="en-US" sz="2000" dirty="0"/>
              <a:t>Can you think of anything we would want to predict like this?</a:t>
            </a:r>
          </a:p>
          <a:p>
            <a:pPr fontAlgn="base"/>
            <a:endParaRPr lang="en-US" sz="2000" dirty="0"/>
          </a:p>
          <a:p>
            <a:pPr fontAlgn="base"/>
            <a:r>
              <a:rPr lang="en-US" sz="2000" b="1" dirty="0"/>
              <a:t>Classification</a:t>
            </a:r>
          </a:p>
          <a:p>
            <a:pPr lvl="1" fontAlgn="base"/>
            <a:r>
              <a:rPr lang="en-US" sz="2000" dirty="0"/>
              <a:t>The outcome we are trying to predict is categorical (i.e., it comes in one of a set number of classes).</a:t>
            </a:r>
          </a:p>
          <a:p>
            <a:pPr lvl="1" fontAlgn="base"/>
            <a:r>
              <a:rPr lang="en-US" sz="2000" dirty="0"/>
              <a:t>Can you think of anything that we would want to predict like this?</a:t>
            </a:r>
          </a:p>
          <a:p>
            <a:pPr marL="660400" lvl="1" indent="0" fontAlgn="base">
              <a:buNone/>
            </a:pPr>
            <a:endParaRPr lang="en-US" sz="2000" dirty="0"/>
          </a:p>
          <a:p>
            <a:pPr marL="189331" indent="0" fontAlgn="base">
              <a:buNone/>
            </a:pPr>
            <a:r>
              <a:rPr lang="en-US" sz="2000" dirty="0"/>
              <a:t>The type of supervised learning problem has nothing to do with the features; only the response matters!</a:t>
            </a:r>
          </a:p>
          <a:p>
            <a:endParaRPr lang="en-US" sz="2000" dirty="0"/>
          </a:p>
        </p:txBody>
      </p:sp>
      <p:sp>
        <p:nvSpPr>
          <p:cNvPr id="4" name="Text Placeholder 3">
            <a:extLst>
              <a:ext uri="{FF2B5EF4-FFF2-40B4-BE49-F238E27FC236}">
                <a16:creationId xmlns:a16="http://schemas.microsoft.com/office/drawing/2014/main" id="{CAA2FBEE-3CB6-2C4B-B1F0-5EDF17A6004F}"/>
              </a:ext>
            </a:extLst>
          </p:cNvPr>
          <p:cNvSpPr>
            <a:spLocks noGrp="1"/>
          </p:cNvSpPr>
          <p:nvPr>
            <p:ph type="body" sz="quarter" idx="10"/>
          </p:nvPr>
        </p:nvSpPr>
        <p:spPr/>
        <p:txBody>
          <a:bodyPr/>
          <a:lstStyle/>
          <a:p>
            <a:r>
              <a:rPr lang="en-US" dirty="0">
                <a:latin typeface="Georgia" panose="02040502050405020303" pitchFamily="18" charset="0"/>
              </a:rPr>
              <a:t>CLASSIFICATION VS. REGRESSION</a:t>
            </a:r>
          </a:p>
        </p:txBody>
      </p:sp>
    </p:spTree>
    <p:extLst>
      <p:ext uri="{BB962C8B-B14F-4D97-AF65-F5344CB8AC3E}">
        <p14:creationId xmlns:p14="http://schemas.microsoft.com/office/powerpoint/2010/main" val="390373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7D30B3-2AE4-824A-8D28-1C3129785AB2}"/>
              </a:ext>
            </a:extLst>
          </p:cNvPr>
          <p:cNvPicPr>
            <a:picLocks noChangeAspect="1"/>
          </p:cNvPicPr>
          <p:nvPr/>
        </p:nvPicPr>
        <p:blipFill>
          <a:blip r:embed="rId2"/>
          <a:stretch>
            <a:fillRect/>
          </a:stretch>
        </p:blipFill>
        <p:spPr>
          <a:xfrm>
            <a:off x="2813050" y="679450"/>
            <a:ext cx="7378700" cy="5943600"/>
          </a:xfrm>
          <a:prstGeom prst="rect">
            <a:avLst/>
          </a:prstGeom>
        </p:spPr>
      </p:pic>
    </p:spTree>
    <p:extLst>
      <p:ext uri="{BB962C8B-B14F-4D97-AF65-F5344CB8AC3E}">
        <p14:creationId xmlns:p14="http://schemas.microsoft.com/office/powerpoint/2010/main" val="4198740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243584" y="1466218"/>
            <a:ext cx="8729128" cy="2784506"/>
          </a:xfrm>
        </p:spPr>
        <p:txBody>
          <a:bodyPr/>
          <a:lstStyle/>
          <a:p>
            <a:pPr marL="189331" indent="0" fontAlgn="base">
              <a:buNone/>
            </a:pPr>
            <a:r>
              <a:rPr lang="en-US" sz="2400" dirty="0"/>
              <a:t>Common Types of Unsupervised Learning</a:t>
            </a:r>
          </a:p>
          <a:p>
            <a:pPr fontAlgn="base"/>
            <a:r>
              <a:rPr lang="en-US" sz="2400" b="1" dirty="0"/>
              <a:t>Clustering:</a:t>
            </a:r>
            <a:r>
              <a:rPr lang="en-US" sz="2400" dirty="0"/>
              <a:t> Groups “similar” data points together.</a:t>
            </a:r>
          </a:p>
          <a:p>
            <a:pPr fontAlgn="base"/>
            <a:r>
              <a:rPr lang="en-US" sz="2400" b="1" dirty="0"/>
              <a:t>Dimensionality reduction</a:t>
            </a:r>
            <a:r>
              <a:rPr lang="en-US" sz="2400" dirty="0"/>
              <a:t>: Reduce the dimensionality of a data set by extracting features that capture most of the variance in the data.</a:t>
            </a:r>
          </a:p>
          <a:p>
            <a:pPr fontAlgn="base"/>
            <a:endParaRPr lang="en-US" sz="2400" dirty="0"/>
          </a:p>
          <a:p>
            <a:pPr marL="189331" indent="0" fontAlgn="base">
              <a:buNone/>
            </a:pPr>
            <a:r>
              <a:rPr lang="en-US" sz="2400" b="1" dirty="0"/>
              <a:t>Types of Customers at a Bar</a:t>
            </a:r>
            <a:endParaRPr lang="en-US" sz="2400" dirty="0"/>
          </a:p>
          <a:p>
            <a:pPr fontAlgn="base"/>
            <a:r>
              <a:rPr lang="en-US" sz="2400" b="1" dirty="0"/>
              <a:t>Observations:</a:t>
            </a:r>
            <a:r>
              <a:rPr lang="en-US" sz="2400" dirty="0"/>
              <a:t> Customers.</a:t>
            </a:r>
          </a:p>
          <a:p>
            <a:pPr fontAlgn="base"/>
            <a:r>
              <a:rPr lang="en-US" sz="2400" b="1" dirty="0"/>
              <a:t>Features</a:t>
            </a:r>
            <a:r>
              <a:rPr lang="en-US" sz="2400" dirty="0"/>
              <a:t>: Drink purchases, people they interact with, etc.</a:t>
            </a:r>
          </a:p>
          <a:p>
            <a:pPr fontAlgn="base"/>
            <a:r>
              <a:rPr lang="en-US" sz="2400" b="1" dirty="0"/>
              <a:t>Response or target variable: </a:t>
            </a:r>
            <a:r>
              <a:rPr lang="en-US" sz="2400" dirty="0"/>
              <a:t>There isn’t one — instead, we group similar customers together.</a:t>
            </a:r>
          </a:p>
          <a:p>
            <a:pPr marL="189331" indent="0" fontAlgn="base">
              <a:buNone/>
            </a:pPr>
            <a:endParaRPr lang="en-US" sz="2400" dirty="0"/>
          </a:p>
          <a:p>
            <a:pPr marL="342900" indent="-342900" fontAlgn="base">
              <a:buFont typeface="Arial" panose="020B0604020202020204" pitchFamily="34" charset="0"/>
              <a:buChar char="•"/>
            </a:pPr>
            <a:endParaRPr lang="en-US" sz="2000" dirty="0"/>
          </a:p>
        </p:txBody>
      </p:sp>
      <p:sp>
        <p:nvSpPr>
          <p:cNvPr id="4" name="Text Placeholder 3">
            <a:extLst>
              <a:ext uri="{FF2B5EF4-FFF2-40B4-BE49-F238E27FC236}">
                <a16:creationId xmlns:a16="http://schemas.microsoft.com/office/drawing/2014/main" id="{CAA2FBEE-3CB6-2C4B-B1F0-5EDF17A6004F}"/>
              </a:ext>
            </a:extLst>
          </p:cNvPr>
          <p:cNvSpPr>
            <a:spLocks noGrp="1"/>
          </p:cNvSpPr>
          <p:nvPr>
            <p:ph type="body" sz="quarter" idx="10"/>
          </p:nvPr>
        </p:nvSpPr>
        <p:spPr/>
        <p:txBody>
          <a:bodyPr/>
          <a:lstStyle/>
          <a:p>
            <a:r>
              <a:rPr lang="en-US" dirty="0">
                <a:latin typeface="Georgia" panose="02040502050405020303" pitchFamily="18" charset="0"/>
              </a:rPr>
              <a:t>UNSUPERVISED LEARNING</a:t>
            </a:r>
          </a:p>
        </p:txBody>
      </p:sp>
    </p:spTree>
    <p:extLst>
      <p:ext uri="{BB962C8B-B14F-4D97-AF65-F5344CB8AC3E}">
        <p14:creationId xmlns:p14="http://schemas.microsoft.com/office/powerpoint/2010/main" val="320989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cxnSp>
        <p:nvCxnSpPr>
          <p:cNvPr id="424" name="Shape 424"/>
          <p:cNvCxnSpPr/>
          <p:nvPr/>
        </p:nvCxnSpPr>
        <p:spPr>
          <a:xfrm>
            <a:off x="1257162" y="786462"/>
            <a:ext cx="816500" cy="0"/>
          </a:xfrm>
          <a:prstGeom prst="straightConnector1">
            <a:avLst/>
          </a:prstGeom>
          <a:noFill/>
          <a:ln w="88900" cap="flat" cmpd="sng">
            <a:solidFill>
              <a:srgbClr val="000000"/>
            </a:solidFill>
            <a:prstDash val="solid"/>
            <a:miter lim="8000"/>
            <a:headEnd type="none" w="sm" len="sm"/>
            <a:tailEnd type="none" w="sm" len="sm"/>
          </a:ln>
        </p:spPr>
      </p:cxnSp>
      <p:cxnSp>
        <p:nvCxnSpPr>
          <p:cNvPr id="425" name="Shape 425"/>
          <p:cNvCxnSpPr/>
          <p:nvPr/>
        </p:nvCxnSpPr>
        <p:spPr>
          <a:xfrm>
            <a:off x="1242140" y="6739243"/>
            <a:ext cx="10532722" cy="0"/>
          </a:xfrm>
          <a:prstGeom prst="straightConnector1">
            <a:avLst/>
          </a:prstGeom>
          <a:noFill/>
          <a:ln w="9525" cap="flat" cmpd="sng">
            <a:solidFill>
              <a:srgbClr val="000000"/>
            </a:solidFill>
            <a:prstDash val="solid"/>
            <a:miter lim="8000"/>
            <a:headEnd type="none" w="sm" len="sm"/>
            <a:tailEnd type="none" w="sm" len="sm"/>
          </a:ln>
        </p:spPr>
      </p:cxnSp>
      <p:sp>
        <p:nvSpPr>
          <p:cNvPr id="427" name="Shape 427"/>
          <p:cNvSpPr txBox="1">
            <a:spLocks noGrp="1"/>
          </p:cNvSpPr>
          <p:nvPr>
            <p:ph type="body" idx="4294967295"/>
          </p:nvPr>
        </p:nvSpPr>
        <p:spPr>
          <a:xfrm>
            <a:off x="1241425" y="981075"/>
            <a:ext cx="5146675" cy="265113"/>
          </a:xfrm>
          <a:prstGeom prst="rect">
            <a:avLst/>
          </a:prstGeom>
          <a:noFill/>
          <a:ln>
            <a:noFill/>
          </a:ln>
        </p:spPr>
        <p:txBody>
          <a:bodyPr spcFirstLastPara="1" wrap="square" lIns="0" tIns="0" rIns="0" bIns="0" anchor="t" anchorCtr="0">
            <a:noAutofit/>
          </a:bodyPr>
          <a:lstStyle/>
          <a:p>
            <a:pPr marL="0" indent="0"/>
            <a:r>
              <a:rPr lang="en" sz="2000" dirty="0">
                <a:latin typeface="Georgia" panose="02040502050405020303" pitchFamily="18" charset="0"/>
                <a:ea typeface="Oswald"/>
                <a:cs typeface="Oswald"/>
                <a:sym typeface="Oswald"/>
              </a:rPr>
              <a:t>FEEDBACK/SUPPORT</a:t>
            </a:r>
            <a:endParaRPr sz="2000" dirty="0">
              <a:latin typeface="Georgia" panose="02040502050405020303" pitchFamily="18" charset="0"/>
              <a:ea typeface="Oswald"/>
              <a:cs typeface="Oswald"/>
              <a:sym typeface="Oswald"/>
            </a:endParaRPr>
          </a:p>
        </p:txBody>
      </p:sp>
      <p:sp>
        <p:nvSpPr>
          <p:cNvPr id="431" name="Shape 431"/>
          <p:cNvSpPr txBox="1"/>
          <p:nvPr/>
        </p:nvSpPr>
        <p:spPr>
          <a:xfrm>
            <a:off x="525758" y="1716429"/>
            <a:ext cx="11953283" cy="4145111"/>
          </a:xfrm>
          <a:prstGeom prst="rect">
            <a:avLst/>
          </a:prstGeom>
          <a:noFill/>
          <a:ln>
            <a:noFill/>
          </a:ln>
        </p:spPr>
        <p:txBody>
          <a:bodyPr spcFirstLastPara="1" wrap="square" lIns="0" tIns="0" rIns="0" bIns="0" anchor="t" anchorCtr="0">
            <a:noAutofit/>
          </a:bodyPr>
          <a:lstStyle/>
          <a:p>
            <a:pPr marL="270472" indent="-279488" defTabSz="1298265">
              <a:lnSpc>
                <a:spcPct val="150000"/>
              </a:lnSpc>
              <a:spcBef>
                <a:spcPts val="710"/>
              </a:spcBef>
              <a:buClr>
                <a:srgbClr val="000000"/>
              </a:buClr>
              <a:buSzPts val="1700"/>
              <a:buFont typeface="Georgia"/>
              <a:buChar char="‣"/>
            </a:pPr>
            <a:r>
              <a:rPr lang="en" sz="2840" b="1" dirty="0">
                <a:latin typeface="Georgia"/>
                <a:sym typeface="Georgia"/>
              </a:rPr>
              <a:t>Access to Instructional Team: </a:t>
            </a:r>
            <a:r>
              <a:rPr lang="en-US" sz="2840" dirty="0">
                <a:latin typeface="Georgia"/>
                <a:sym typeface="Proxima Nova"/>
              </a:rPr>
              <a:t>Asking questions in class (come off mute, raise your hand, or post in the Slack channel, 1:1 Office Hours)</a:t>
            </a:r>
          </a:p>
          <a:p>
            <a:pPr marL="270472" indent="-279488" defTabSz="1298265">
              <a:lnSpc>
                <a:spcPct val="150000"/>
              </a:lnSpc>
              <a:spcBef>
                <a:spcPts val="710"/>
              </a:spcBef>
              <a:buClr>
                <a:srgbClr val="000000"/>
              </a:buClr>
              <a:buSzPts val="1700"/>
              <a:buFont typeface="Georgia"/>
              <a:buChar char="‣"/>
            </a:pPr>
            <a:r>
              <a:rPr lang="en-US" sz="2840" b="1" dirty="0">
                <a:latin typeface="Georgia"/>
                <a:ea typeface="Georgia"/>
                <a:cs typeface="Georgia"/>
                <a:sym typeface="Proxima Nova"/>
              </a:rPr>
              <a:t>Slack: </a:t>
            </a:r>
            <a:r>
              <a:rPr lang="en-US" sz="2840" dirty="0">
                <a:latin typeface="Georgia"/>
                <a:ea typeface="Georgia"/>
                <a:cs typeface="Georgia"/>
                <a:sym typeface="Proxima Nova"/>
              </a:rPr>
              <a:t>Info, Help, Q&amp;A, Dialogue</a:t>
            </a:r>
            <a:endParaRPr sz="1988" dirty="0">
              <a:latin typeface="Georgia"/>
              <a:ea typeface="Georgia"/>
              <a:cs typeface="Georgia"/>
              <a:sym typeface="Georgia"/>
            </a:endParaRPr>
          </a:p>
          <a:p>
            <a:pPr marL="270472" indent="-279488" defTabSz="1298265">
              <a:lnSpc>
                <a:spcPct val="150000"/>
              </a:lnSpc>
              <a:spcBef>
                <a:spcPts val="710"/>
              </a:spcBef>
              <a:buClr>
                <a:srgbClr val="000000"/>
              </a:buClr>
              <a:buSzPts val="1700"/>
              <a:buFont typeface="Georgia"/>
              <a:buChar char="‣"/>
            </a:pPr>
            <a:r>
              <a:rPr lang="en" sz="2840" b="1" dirty="0">
                <a:latin typeface="Georgia"/>
                <a:ea typeface="Georgia"/>
                <a:cs typeface="Georgia"/>
                <a:sym typeface="Georgia"/>
              </a:rPr>
              <a:t>Exit Tickets </a:t>
            </a:r>
            <a:r>
              <a:rPr lang="en" sz="2840" dirty="0">
                <a:latin typeface="Georgia"/>
                <a:ea typeface="Georgia"/>
                <a:cs typeface="Georgia"/>
                <a:sym typeface="Georgia"/>
              </a:rPr>
              <a:t>(end of each class)</a:t>
            </a:r>
            <a:endParaRPr sz="5821" dirty="0">
              <a:latin typeface="Georgia"/>
              <a:ea typeface="Georgia"/>
              <a:cs typeface="Georgia"/>
              <a:sym typeface="Georgia"/>
            </a:endParaRPr>
          </a:p>
          <a:p>
            <a:pPr marL="270472" indent="-279488" defTabSz="1298265">
              <a:lnSpc>
                <a:spcPct val="150000"/>
              </a:lnSpc>
              <a:spcBef>
                <a:spcPts val="710"/>
              </a:spcBef>
              <a:buClr>
                <a:srgbClr val="000000"/>
              </a:buClr>
              <a:buSzPts val="1700"/>
              <a:buFont typeface="Georgia"/>
              <a:buChar char="‣"/>
            </a:pPr>
            <a:r>
              <a:rPr lang="en" sz="2840" b="1" dirty="0">
                <a:latin typeface="Georgia"/>
                <a:ea typeface="Georgia"/>
                <a:cs typeface="Georgia"/>
                <a:sym typeface="Georgia"/>
              </a:rPr>
              <a:t>Mid-Course Feedback</a:t>
            </a:r>
            <a:endParaRPr sz="1988" b="1" dirty="0">
              <a:latin typeface="Georgia"/>
              <a:ea typeface="Georgia"/>
              <a:cs typeface="Georgia"/>
              <a:sym typeface="Georgia"/>
            </a:endParaRPr>
          </a:p>
          <a:p>
            <a:pPr marL="270472" indent="-279488" defTabSz="1298265">
              <a:lnSpc>
                <a:spcPct val="150000"/>
              </a:lnSpc>
              <a:spcBef>
                <a:spcPts val="710"/>
              </a:spcBef>
              <a:buClr>
                <a:srgbClr val="000000"/>
              </a:buClr>
              <a:buSzPts val="1700"/>
              <a:buFont typeface="Georgia"/>
              <a:buChar char="‣"/>
            </a:pPr>
            <a:r>
              <a:rPr lang="en" sz="2840" b="1" dirty="0">
                <a:latin typeface="Georgia"/>
                <a:ea typeface="Georgia"/>
                <a:cs typeface="Georgia"/>
                <a:sym typeface="Georgia"/>
              </a:rPr>
              <a:t>End of Course Feedback</a:t>
            </a:r>
            <a:endParaRPr sz="1988" b="1" dirty="0">
              <a:latin typeface="Georgia"/>
              <a:ea typeface="Georgia"/>
              <a:cs typeface="Georgia"/>
              <a:sym typeface="Georgia"/>
            </a:endParaRPr>
          </a:p>
        </p:txBody>
      </p:sp>
    </p:spTree>
    <p:extLst>
      <p:ext uri="{BB962C8B-B14F-4D97-AF65-F5344CB8AC3E}">
        <p14:creationId xmlns:p14="http://schemas.microsoft.com/office/powerpoint/2010/main" val="1550267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243584" y="1466218"/>
            <a:ext cx="8729128" cy="2784506"/>
          </a:xfrm>
        </p:spPr>
        <p:txBody>
          <a:bodyPr/>
          <a:lstStyle/>
          <a:p>
            <a:pPr marL="189331" indent="0" fontAlgn="base">
              <a:buNone/>
            </a:pPr>
            <a:r>
              <a:rPr lang="en-US" sz="2400" dirty="0"/>
              <a:t>Common Types of Unsupervised Learning</a:t>
            </a:r>
          </a:p>
          <a:p>
            <a:pPr fontAlgn="base"/>
            <a:r>
              <a:rPr lang="en-US" sz="2400" b="1" dirty="0"/>
              <a:t>Clustering:</a:t>
            </a:r>
            <a:r>
              <a:rPr lang="en-US" sz="2400" dirty="0"/>
              <a:t> Groups “similar” data points together.</a:t>
            </a:r>
          </a:p>
          <a:p>
            <a:pPr fontAlgn="base"/>
            <a:r>
              <a:rPr lang="en-US" sz="2400" b="1" dirty="0"/>
              <a:t>Dimensionality reduction</a:t>
            </a:r>
            <a:r>
              <a:rPr lang="en-US" sz="2400" dirty="0"/>
              <a:t>: Reduce the dimensionality of a data set by extracting features that capture most of the variance in the data.</a:t>
            </a:r>
          </a:p>
          <a:p>
            <a:pPr fontAlgn="base"/>
            <a:endParaRPr lang="en-US" sz="2400" dirty="0"/>
          </a:p>
          <a:p>
            <a:pPr marL="189331" indent="0" fontAlgn="base">
              <a:buNone/>
            </a:pPr>
            <a:r>
              <a:rPr lang="en-US" sz="2400" b="1" dirty="0"/>
              <a:t>Types of Customers at a Bar</a:t>
            </a:r>
            <a:endParaRPr lang="en-US" sz="2400" dirty="0"/>
          </a:p>
          <a:p>
            <a:pPr fontAlgn="base"/>
            <a:r>
              <a:rPr lang="en-US" sz="2400" b="1" dirty="0"/>
              <a:t>Observations:</a:t>
            </a:r>
            <a:r>
              <a:rPr lang="en-US" sz="2400" dirty="0"/>
              <a:t> Customers.</a:t>
            </a:r>
          </a:p>
          <a:p>
            <a:pPr fontAlgn="base"/>
            <a:r>
              <a:rPr lang="en-US" sz="2400" b="1" dirty="0"/>
              <a:t>Features</a:t>
            </a:r>
            <a:r>
              <a:rPr lang="en-US" sz="2400" dirty="0"/>
              <a:t>: Drink purchases, people they interact with, etc.</a:t>
            </a:r>
          </a:p>
          <a:p>
            <a:pPr fontAlgn="base"/>
            <a:r>
              <a:rPr lang="en-US" sz="2400" b="1" dirty="0"/>
              <a:t>Response or target variable: </a:t>
            </a:r>
            <a:r>
              <a:rPr lang="en-US" sz="2400" dirty="0"/>
              <a:t>There isn’t one — instead, we group similar customers together.</a:t>
            </a:r>
          </a:p>
          <a:p>
            <a:pPr marL="189331" indent="0" fontAlgn="base">
              <a:buNone/>
            </a:pPr>
            <a:endParaRPr lang="en-US" sz="2400" dirty="0"/>
          </a:p>
          <a:p>
            <a:pPr marL="342900" indent="-342900" fontAlgn="base">
              <a:buFont typeface="Arial" panose="020B0604020202020204" pitchFamily="34" charset="0"/>
              <a:buChar char="•"/>
            </a:pPr>
            <a:endParaRPr lang="en-US" sz="2000" dirty="0"/>
          </a:p>
        </p:txBody>
      </p:sp>
      <p:sp>
        <p:nvSpPr>
          <p:cNvPr id="4" name="Text Placeholder 3">
            <a:extLst>
              <a:ext uri="{FF2B5EF4-FFF2-40B4-BE49-F238E27FC236}">
                <a16:creationId xmlns:a16="http://schemas.microsoft.com/office/drawing/2014/main" id="{CAA2FBEE-3CB6-2C4B-B1F0-5EDF17A6004F}"/>
              </a:ext>
            </a:extLst>
          </p:cNvPr>
          <p:cNvSpPr>
            <a:spLocks noGrp="1"/>
          </p:cNvSpPr>
          <p:nvPr>
            <p:ph type="body" sz="quarter" idx="10"/>
          </p:nvPr>
        </p:nvSpPr>
        <p:spPr/>
        <p:txBody>
          <a:bodyPr/>
          <a:lstStyle/>
          <a:p>
            <a:r>
              <a:rPr lang="en-US" dirty="0">
                <a:latin typeface="Georgia" panose="02040502050405020303" pitchFamily="18" charset="0"/>
              </a:rPr>
              <a:t>UNSUPERVISED LEARNING</a:t>
            </a:r>
          </a:p>
        </p:txBody>
      </p:sp>
    </p:spTree>
    <p:extLst>
      <p:ext uri="{BB962C8B-B14F-4D97-AF65-F5344CB8AC3E}">
        <p14:creationId xmlns:p14="http://schemas.microsoft.com/office/powerpoint/2010/main" val="765294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A2FBEE-3CB6-2C4B-B1F0-5EDF17A6004F}"/>
              </a:ext>
            </a:extLst>
          </p:cNvPr>
          <p:cNvSpPr>
            <a:spLocks noGrp="1"/>
          </p:cNvSpPr>
          <p:nvPr>
            <p:ph type="body" sz="quarter" idx="10"/>
          </p:nvPr>
        </p:nvSpPr>
        <p:spPr/>
        <p:txBody>
          <a:bodyPr/>
          <a:lstStyle/>
          <a:p>
            <a:r>
              <a:rPr lang="en-US" dirty="0">
                <a:latin typeface="Georgia" panose="02040502050405020303" pitchFamily="18" charset="0"/>
              </a:rPr>
              <a:t>CLUSTERING</a:t>
            </a:r>
          </a:p>
        </p:txBody>
      </p:sp>
      <p:sp>
        <p:nvSpPr>
          <p:cNvPr id="6" name="Oval 5">
            <a:extLst>
              <a:ext uri="{FF2B5EF4-FFF2-40B4-BE49-F238E27FC236}">
                <a16:creationId xmlns:a16="http://schemas.microsoft.com/office/drawing/2014/main" id="{409A18CC-3505-AB4E-AFD5-EE61EBEC292A}"/>
              </a:ext>
            </a:extLst>
          </p:cNvPr>
          <p:cNvSpPr/>
          <p:nvPr/>
        </p:nvSpPr>
        <p:spPr>
          <a:xfrm>
            <a:off x="3156660" y="1749521"/>
            <a:ext cx="1097280" cy="10972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45DFEBD-E0F5-2D47-A8ED-BA92626193FC}"/>
              </a:ext>
            </a:extLst>
          </p:cNvPr>
          <p:cNvSpPr/>
          <p:nvPr/>
        </p:nvSpPr>
        <p:spPr>
          <a:xfrm>
            <a:off x="1564640" y="3450590"/>
            <a:ext cx="609600" cy="6096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75DFAD2C-146B-FA44-9BA4-EC26EADC4ECF}"/>
              </a:ext>
            </a:extLst>
          </p:cNvPr>
          <p:cNvSpPr/>
          <p:nvPr/>
        </p:nvSpPr>
        <p:spPr>
          <a:xfrm>
            <a:off x="2961130" y="3359150"/>
            <a:ext cx="609600" cy="6096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a:extLst>
              <a:ext uri="{FF2B5EF4-FFF2-40B4-BE49-F238E27FC236}">
                <a16:creationId xmlns:a16="http://schemas.microsoft.com/office/drawing/2014/main" id="{AF23E389-3798-0F48-B1A5-B66DA9593CE0}"/>
              </a:ext>
            </a:extLst>
          </p:cNvPr>
          <p:cNvSpPr/>
          <p:nvPr/>
        </p:nvSpPr>
        <p:spPr>
          <a:xfrm>
            <a:off x="4177180" y="3355975"/>
            <a:ext cx="463120" cy="615950"/>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hape&#10;&#10;Description automatically generated">
            <a:extLst>
              <a:ext uri="{FF2B5EF4-FFF2-40B4-BE49-F238E27FC236}">
                <a16:creationId xmlns:a16="http://schemas.microsoft.com/office/drawing/2014/main" id="{0FE619B6-3F4A-8443-A4D4-E98042DC925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97290" y="3149600"/>
            <a:ext cx="1101090" cy="864758"/>
          </a:xfrm>
          <a:prstGeom prst="rect">
            <a:avLst/>
          </a:prstGeom>
        </p:spPr>
      </p:pic>
      <p:pic>
        <p:nvPicPr>
          <p:cNvPr id="13" name="Picture 12" descr="A close - up of a lemon&#10;&#10;Description automatically generated with medium confidence">
            <a:extLst>
              <a:ext uri="{FF2B5EF4-FFF2-40B4-BE49-F238E27FC236}">
                <a16:creationId xmlns:a16="http://schemas.microsoft.com/office/drawing/2014/main" id="{B62EEAEF-F674-A04B-8013-000A001EF97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686390" y="4619949"/>
            <a:ext cx="1159080" cy="1159080"/>
          </a:xfrm>
          <a:prstGeom prst="rect">
            <a:avLst/>
          </a:prstGeom>
        </p:spPr>
      </p:pic>
      <p:pic>
        <p:nvPicPr>
          <p:cNvPr id="19" name="Picture 18" descr="A picture containing dark, glass&#10;&#10;Description automatically generated">
            <a:extLst>
              <a:ext uri="{FF2B5EF4-FFF2-40B4-BE49-F238E27FC236}">
                <a16:creationId xmlns:a16="http://schemas.microsoft.com/office/drawing/2014/main" id="{8C24B6F5-C158-3341-9249-773E19C05F7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408740" y="4925299"/>
            <a:ext cx="1426560" cy="1159080"/>
          </a:xfrm>
          <a:prstGeom prst="rect">
            <a:avLst/>
          </a:prstGeom>
        </p:spPr>
      </p:pic>
    </p:spTree>
    <p:extLst>
      <p:ext uri="{BB962C8B-B14F-4D97-AF65-F5344CB8AC3E}">
        <p14:creationId xmlns:p14="http://schemas.microsoft.com/office/powerpoint/2010/main" val="16088086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A629-AF99-7A48-929E-A28A0156ACB5}"/>
              </a:ext>
            </a:extLst>
          </p:cNvPr>
          <p:cNvSpPr>
            <a:spLocks noGrp="1"/>
          </p:cNvSpPr>
          <p:nvPr>
            <p:ph type="title"/>
          </p:nvPr>
        </p:nvSpPr>
        <p:spPr>
          <a:xfrm>
            <a:off x="616353" y="686124"/>
            <a:ext cx="11734800" cy="451756"/>
          </a:xfrm>
        </p:spPr>
        <p:txBody>
          <a:bodyPr/>
          <a:lstStyle/>
          <a:p>
            <a:r>
              <a:rPr lang="en-US" dirty="0">
                <a:latin typeface="Georgia" panose="02040502050405020303" pitchFamily="18" charset="0"/>
              </a:rPr>
              <a:t>GROUP ACTIVITY: COVID-19 Is A Data Science Issue</a:t>
            </a:r>
          </a:p>
        </p:txBody>
      </p:sp>
      <p:sp>
        <p:nvSpPr>
          <p:cNvPr id="3" name="Rectangle 2">
            <a:extLst>
              <a:ext uri="{FF2B5EF4-FFF2-40B4-BE49-F238E27FC236}">
                <a16:creationId xmlns:a16="http://schemas.microsoft.com/office/drawing/2014/main" id="{F5E27AB5-4D0F-E946-B665-7A7F28B7010B}"/>
              </a:ext>
            </a:extLst>
          </p:cNvPr>
          <p:cNvSpPr/>
          <p:nvPr/>
        </p:nvSpPr>
        <p:spPr>
          <a:xfrm>
            <a:off x="3288269" y="2023129"/>
            <a:ext cx="7635103" cy="4216539"/>
          </a:xfrm>
          <a:prstGeom prst="rect">
            <a:avLst/>
          </a:prstGeom>
        </p:spPr>
        <p:txBody>
          <a:bodyPr wrap="square">
            <a:spAutoFit/>
          </a:bodyPr>
          <a:lstStyle/>
          <a:p>
            <a:pPr fontAlgn="base"/>
            <a:endParaRPr lang="en-US" sz="1600" dirty="0">
              <a:latin typeface="Georgia" panose="02040502050405020303" pitchFamily="18" charset="0"/>
            </a:endParaRPr>
          </a:p>
          <a:p>
            <a:pPr fontAlgn="base"/>
            <a:r>
              <a:rPr lang="en-US" sz="1600" dirty="0">
                <a:hlinkClick r:id="rId2"/>
              </a:rPr>
              <a:t>COVID-19 Is A Data Science Issue</a:t>
            </a:r>
            <a:endParaRPr lang="en-US" sz="1600" dirty="0"/>
          </a:p>
          <a:p>
            <a:pPr fontAlgn="base"/>
            <a:endParaRPr lang="en-US" sz="1600" dirty="0">
              <a:latin typeface="Georgia" panose="02040502050405020303" pitchFamily="18" charset="0"/>
            </a:endParaRPr>
          </a:p>
          <a:p>
            <a:pPr fontAlgn="base"/>
            <a:r>
              <a:rPr lang="en-US" sz="1600" dirty="0">
                <a:latin typeface="Georgia" panose="02040502050405020303" pitchFamily="18" charset="0"/>
              </a:rPr>
              <a:t>Sketch out answers to the following:</a:t>
            </a:r>
          </a:p>
          <a:p>
            <a:pPr marL="285750" indent="-285750" fontAlgn="base">
              <a:buFont typeface="Arial" panose="020B0604020202020204" pitchFamily="34" charset="0"/>
              <a:buChar char="•"/>
            </a:pPr>
            <a:r>
              <a:rPr lang="en-US" sz="1600" dirty="0">
                <a:latin typeface="Georgia" panose="02040502050405020303" pitchFamily="18" charset="0"/>
              </a:rPr>
              <a:t>What is a potential target in your data for a regression model?</a:t>
            </a:r>
          </a:p>
          <a:p>
            <a:pPr marL="285750" indent="-285750" fontAlgn="base">
              <a:buFont typeface="Arial" panose="020B0604020202020204" pitchFamily="34" charset="0"/>
              <a:buChar char="•"/>
            </a:pPr>
            <a:r>
              <a:rPr lang="en-US" sz="1600" dirty="0">
                <a:latin typeface="Georgia" panose="02040502050405020303" pitchFamily="18" charset="0"/>
              </a:rPr>
              <a:t>What is a potential target in your data for a classification model?</a:t>
            </a:r>
          </a:p>
          <a:p>
            <a:pPr marL="285750" indent="-285750" fontAlgn="base">
              <a:buFont typeface="Arial" panose="020B0604020202020204" pitchFamily="34" charset="0"/>
              <a:buChar char="•"/>
            </a:pPr>
            <a:r>
              <a:rPr lang="en-US" sz="1600" dirty="0">
                <a:latin typeface="Georgia" panose="02040502050405020303" pitchFamily="18" charset="0"/>
              </a:rPr>
              <a:t>Could unsupervised learning be used within this data? How so?</a:t>
            </a:r>
          </a:p>
          <a:p>
            <a:pPr fontAlgn="base"/>
            <a:endParaRPr lang="en-US" sz="1600" dirty="0">
              <a:latin typeface="Georgia" panose="02040502050405020303" pitchFamily="18" charset="0"/>
            </a:endParaRPr>
          </a:p>
          <a:p>
            <a:pPr fontAlgn="base"/>
            <a:r>
              <a:rPr lang="en-US" sz="1600" dirty="0">
                <a:latin typeface="Georgia" panose="02040502050405020303" pitchFamily="18" charset="0"/>
              </a:rPr>
              <a:t>Pick one of your targets and sketch out what a data science workflow would look like for that question. Identify what you think would be most important during each step:</a:t>
            </a:r>
          </a:p>
          <a:p>
            <a:pPr marL="285750" indent="-285750" fontAlgn="base">
              <a:buFont typeface="Arial" panose="020B0604020202020204" pitchFamily="34" charset="0"/>
              <a:buChar char="•"/>
            </a:pPr>
            <a:r>
              <a:rPr lang="en-US" sz="1600" dirty="0">
                <a:latin typeface="Georgia" panose="02040502050405020303" pitchFamily="18" charset="0"/>
              </a:rPr>
              <a:t>Frame: Develop a hypothesis-driven approach to your analysis.</a:t>
            </a:r>
          </a:p>
          <a:p>
            <a:pPr marL="285750" indent="-285750" fontAlgn="base">
              <a:buFont typeface="Arial" panose="020B0604020202020204" pitchFamily="34" charset="0"/>
              <a:buChar char="•"/>
            </a:pPr>
            <a:r>
              <a:rPr lang="en-US" sz="1600" dirty="0">
                <a:latin typeface="Georgia" panose="02040502050405020303" pitchFamily="18" charset="0"/>
              </a:rPr>
              <a:t>Prepare: Select, import, explore, and clean your data.</a:t>
            </a:r>
          </a:p>
          <a:p>
            <a:pPr marL="285750" indent="-285750" fontAlgn="base">
              <a:buFont typeface="Arial" panose="020B0604020202020204" pitchFamily="34" charset="0"/>
              <a:buChar char="•"/>
            </a:pPr>
            <a:r>
              <a:rPr lang="en-US" sz="1600" dirty="0">
                <a:latin typeface="Georgia" panose="02040502050405020303" pitchFamily="18" charset="0"/>
              </a:rPr>
              <a:t>Analyze: Structure, visualize, and complete your analysis.</a:t>
            </a:r>
          </a:p>
          <a:p>
            <a:pPr marL="285750" indent="-285750" fontAlgn="base">
              <a:buFont typeface="Arial" panose="020B0604020202020204" pitchFamily="34" charset="0"/>
              <a:buChar char="•"/>
            </a:pPr>
            <a:r>
              <a:rPr lang="en-US" sz="1600" dirty="0">
                <a:latin typeface="Georgia" panose="02040502050405020303" pitchFamily="18" charset="0"/>
              </a:rPr>
              <a:t>Interpret: Derive recommendations and business decisions from your data.</a:t>
            </a:r>
          </a:p>
          <a:p>
            <a:pPr marL="285750" indent="-285750" fontAlgn="base">
              <a:buFont typeface="Arial" panose="020B0604020202020204" pitchFamily="34" charset="0"/>
              <a:buChar char="•"/>
            </a:pPr>
            <a:r>
              <a:rPr lang="en-US" sz="1600" dirty="0">
                <a:latin typeface="Georgia" panose="02040502050405020303" pitchFamily="18" charset="0"/>
              </a:rPr>
              <a:t>Communicate: Present (edited) insights from your data to different audiences.</a:t>
            </a:r>
          </a:p>
          <a:p>
            <a:pPr fontAlgn="base"/>
            <a:endParaRPr lang="en-US" dirty="0"/>
          </a:p>
        </p:txBody>
      </p:sp>
    </p:spTree>
    <p:extLst>
      <p:ext uri="{BB962C8B-B14F-4D97-AF65-F5344CB8AC3E}">
        <p14:creationId xmlns:p14="http://schemas.microsoft.com/office/powerpoint/2010/main" val="3174434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cxnSp>
        <p:nvCxnSpPr>
          <p:cNvPr id="436" name="Shape 436"/>
          <p:cNvCxnSpPr/>
          <p:nvPr/>
        </p:nvCxnSpPr>
        <p:spPr>
          <a:xfrm rot="10800000" flipH="1">
            <a:off x="1257162" y="786462"/>
            <a:ext cx="816516" cy="1"/>
          </a:xfrm>
          <a:prstGeom prst="straightConnector1">
            <a:avLst/>
          </a:prstGeom>
          <a:noFill/>
          <a:ln w="88900" cap="flat" cmpd="sng">
            <a:solidFill>
              <a:srgbClr val="000000"/>
            </a:solidFill>
            <a:prstDash val="solid"/>
            <a:miter lim="8000"/>
            <a:headEnd type="none" w="sm" len="sm"/>
            <a:tailEnd type="none" w="sm" len="sm"/>
          </a:ln>
        </p:spPr>
      </p:cxnSp>
      <p:cxnSp>
        <p:nvCxnSpPr>
          <p:cNvPr id="437" name="Shape 437"/>
          <p:cNvCxnSpPr/>
          <p:nvPr/>
        </p:nvCxnSpPr>
        <p:spPr>
          <a:xfrm>
            <a:off x="1242140" y="6739244"/>
            <a:ext cx="10532634" cy="1"/>
          </a:xfrm>
          <a:prstGeom prst="straightConnector1">
            <a:avLst/>
          </a:prstGeom>
          <a:noFill/>
          <a:ln w="9525" cap="flat" cmpd="sng">
            <a:solidFill>
              <a:srgbClr val="000000"/>
            </a:solidFill>
            <a:prstDash val="solid"/>
            <a:miter lim="8000"/>
            <a:headEnd type="none" w="sm" len="sm"/>
            <a:tailEnd type="none" w="sm" len="sm"/>
          </a:ln>
        </p:spPr>
      </p:cxnSp>
      <p:sp>
        <p:nvSpPr>
          <p:cNvPr id="438" name="Shape 438"/>
          <p:cNvSpPr txBox="1">
            <a:spLocks noGrp="1"/>
          </p:cNvSpPr>
          <p:nvPr>
            <p:ph type="body" idx="4294967295"/>
          </p:nvPr>
        </p:nvSpPr>
        <p:spPr>
          <a:xfrm>
            <a:off x="1241425" y="981075"/>
            <a:ext cx="5146675" cy="265113"/>
          </a:xfrm>
          <a:prstGeom prst="rect">
            <a:avLst/>
          </a:prstGeom>
          <a:noFill/>
          <a:ln>
            <a:noFill/>
          </a:ln>
        </p:spPr>
        <p:txBody>
          <a:bodyPr spcFirstLastPara="1" wrap="square" lIns="0" tIns="0" rIns="0" bIns="0" anchor="t" anchorCtr="0">
            <a:noAutofit/>
          </a:bodyPr>
          <a:lstStyle/>
          <a:p>
            <a:pPr marL="0" indent="0"/>
            <a:r>
              <a:rPr lang="en" sz="2000" dirty="0">
                <a:latin typeface="Georgia" panose="02040502050405020303" pitchFamily="18" charset="0"/>
                <a:ea typeface="Oswald"/>
                <a:cs typeface="Oswald"/>
                <a:sym typeface="Oswald"/>
              </a:rPr>
              <a:t>EXIT TICKETS</a:t>
            </a:r>
            <a:endParaRPr sz="2000" dirty="0">
              <a:latin typeface="Georgia" panose="02040502050405020303" pitchFamily="18" charset="0"/>
              <a:ea typeface="Oswald"/>
              <a:cs typeface="Oswald"/>
              <a:sym typeface="Oswald"/>
            </a:endParaRPr>
          </a:p>
        </p:txBody>
      </p:sp>
      <p:pic>
        <p:nvPicPr>
          <p:cNvPr id="6" name="Google Shape;754;p129">
            <a:extLst>
              <a:ext uri="{FF2B5EF4-FFF2-40B4-BE49-F238E27FC236}">
                <a16:creationId xmlns:a16="http://schemas.microsoft.com/office/drawing/2014/main" id="{2AAB9D9C-A5EC-9443-BFAC-D38FB8220DBC}"/>
              </a:ext>
            </a:extLst>
          </p:cNvPr>
          <p:cNvPicPr preferRelativeResize="0"/>
          <p:nvPr/>
        </p:nvPicPr>
        <p:blipFill>
          <a:blip r:embed="rId3">
            <a:alphaModFix/>
          </a:blip>
          <a:stretch>
            <a:fillRect/>
          </a:stretch>
        </p:blipFill>
        <p:spPr>
          <a:xfrm>
            <a:off x="1082976" y="1487042"/>
            <a:ext cx="6659857" cy="2979602"/>
          </a:xfrm>
          <a:prstGeom prst="rect">
            <a:avLst/>
          </a:prstGeom>
          <a:noFill/>
          <a:ln>
            <a:noFill/>
          </a:ln>
        </p:spPr>
      </p:pic>
      <p:pic>
        <p:nvPicPr>
          <p:cNvPr id="7" name="Google Shape;755;p129">
            <a:extLst>
              <a:ext uri="{FF2B5EF4-FFF2-40B4-BE49-F238E27FC236}">
                <a16:creationId xmlns:a16="http://schemas.microsoft.com/office/drawing/2014/main" id="{6CD10FA3-3ACC-944C-B03D-76A4FFA35660}"/>
              </a:ext>
            </a:extLst>
          </p:cNvPr>
          <p:cNvPicPr preferRelativeResize="0"/>
          <p:nvPr/>
        </p:nvPicPr>
        <p:blipFill>
          <a:blip r:embed="rId4">
            <a:alphaModFix/>
          </a:blip>
          <a:stretch>
            <a:fillRect/>
          </a:stretch>
        </p:blipFill>
        <p:spPr>
          <a:xfrm>
            <a:off x="860425" y="4325657"/>
            <a:ext cx="6569521" cy="2413587"/>
          </a:xfrm>
          <a:prstGeom prst="rect">
            <a:avLst/>
          </a:prstGeom>
          <a:noFill/>
          <a:ln>
            <a:noFill/>
          </a:ln>
        </p:spPr>
      </p:pic>
      <p:sp>
        <p:nvSpPr>
          <p:cNvPr id="8" name="Google Shape;753;p129">
            <a:extLst>
              <a:ext uri="{FF2B5EF4-FFF2-40B4-BE49-F238E27FC236}">
                <a16:creationId xmlns:a16="http://schemas.microsoft.com/office/drawing/2014/main" id="{2178F594-39FC-AC4B-906A-A63E407F3DB1}"/>
              </a:ext>
            </a:extLst>
          </p:cNvPr>
          <p:cNvSpPr txBox="1"/>
          <p:nvPr/>
        </p:nvSpPr>
        <p:spPr>
          <a:xfrm>
            <a:off x="8311125" y="1246187"/>
            <a:ext cx="3999600" cy="521810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600" b="1" dirty="0">
              <a:latin typeface="Georgia" panose="02040502050405020303" pitchFamily="18" charset="0"/>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sz="1800" dirty="0">
                <a:solidFill>
                  <a:schemeClr val="dk1"/>
                </a:solidFill>
                <a:latin typeface="Georgia" panose="02040502050405020303" pitchFamily="18" charset="0"/>
                <a:ea typeface="Proxima Nova"/>
                <a:cs typeface="Proxima Nova"/>
                <a:sym typeface="Proxima Nova"/>
              </a:rPr>
              <a:t>WHAT: “pulse check” after each class, gauging participant reaction to content and instruction</a:t>
            </a:r>
            <a:endParaRPr sz="1800" dirty="0">
              <a:solidFill>
                <a:schemeClr val="dk1"/>
              </a:solidFill>
              <a:latin typeface="Georgia" panose="02040502050405020303" pitchFamily="18" charset="0"/>
              <a:ea typeface="Proxima Nova"/>
              <a:cs typeface="Proxima Nova"/>
              <a:sym typeface="Proxima Nova"/>
            </a:endParaRPr>
          </a:p>
          <a:p>
            <a:pPr marL="0" lvl="0" indent="0" algn="l" rtl="0">
              <a:lnSpc>
                <a:spcPct val="115000"/>
              </a:lnSpc>
              <a:spcBef>
                <a:spcPts val="0"/>
              </a:spcBef>
              <a:spcAft>
                <a:spcPts val="0"/>
              </a:spcAft>
              <a:buNone/>
            </a:pPr>
            <a:endParaRPr sz="1800" dirty="0">
              <a:solidFill>
                <a:schemeClr val="dk1"/>
              </a:solidFill>
              <a:latin typeface="Georgia" panose="02040502050405020303" pitchFamily="18" charset="0"/>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sz="1800" dirty="0">
                <a:solidFill>
                  <a:schemeClr val="dk1"/>
                </a:solidFill>
                <a:latin typeface="Georgia" panose="02040502050405020303" pitchFamily="18" charset="0"/>
                <a:ea typeface="Proxima Nova"/>
                <a:cs typeface="Proxima Nova"/>
                <a:sym typeface="Proxima Nova"/>
              </a:rPr>
              <a:t>WHY: helps GA understand impact of instruction and how/where to adapt </a:t>
            </a:r>
            <a:endParaRPr sz="1800" dirty="0">
              <a:solidFill>
                <a:schemeClr val="dk1"/>
              </a:solidFill>
              <a:latin typeface="Georgia" panose="02040502050405020303" pitchFamily="18" charset="0"/>
              <a:ea typeface="Proxima Nova"/>
              <a:cs typeface="Proxima Nova"/>
              <a:sym typeface="Proxima Nova"/>
            </a:endParaRPr>
          </a:p>
          <a:p>
            <a:pPr marL="0" lvl="0" indent="0" algn="l" rtl="0">
              <a:lnSpc>
                <a:spcPct val="115000"/>
              </a:lnSpc>
              <a:spcBef>
                <a:spcPts val="0"/>
              </a:spcBef>
              <a:spcAft>
                <a:spcPts val="0"/>
              </a:spcAft>
              <a:buNone/>
            </a:pPr>
            <a:endParaRPr sz="1800" dirty="0">
              <a:solidFill>
                <a:schemeClr val="dk1"/>
              </a:solidFill>
              <a:latin typeface="Georgia" panose="02040502050405020303" pitchFamily="18" charset="0"/>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sz="1800" dirty="0">
                <a:solidFill>
                  <a:schemeClr val="dk1"/>
                </a:solidFill>
                <a:latin typeface="Georgia" panose="02040502050405020303" pitchFamily="18" charset="0"/>
                <a:ea typeface="Proxima Nova"/>
                <a:cs typeface="Proxima Nova"/>
                <a:sym typeface="Proxima Nova"/>
              </a:rPr>
              <a:t>TIMING: issued at the end of each class </a:t>
            </a:r>
            <a:endParaRPr sz="1800" dirty="0">
              <a:solidFill>
                <a:schemeClr val="dk1"/>
              </a:solidFill>
              <a:latin typeface="Georgia" panose="02040502050405020303" pitchFamily="18" charset="0"/>
              <a:ea typeface="Proxima Nova"/>
              <a:cs typeface="Proxima Nova"/>
              <a:sym typeface="Proxima Nova"/>
            </a:endParaRPr>
          </a:p>
          <a:p>
            <a:pPr marL="0" lvl="0" indent="0" algn="l" rtl="0">
              <a:lnSpc>
                <a:spcPct val="115000"/>
              </a:lnSpc>
              <a:spcBef>
                <a:spcPts val="0"/>
              </a:spcBef>
              <a:spcAft>
                <a:spcPts val="0"/>
              </a:spcAft>
              <a:buNone/>
            </a:pPr>
            <a:endParaRPr sz="1800" dirty="0">
              <a:solidFill>
                <a:schemeClr val="dk1"/>
              </a:solidFill>
              <a:latin typeface="Georgia" panose="02040502050405020303" pitchFamily="18" charset="0"/>
              <a:ea typeface="Proxima Nova"/>
              <a:cs typeface="Proxima Nova"/>
              <a:sym typeface="Proxima Nova"/>
            </a:endParaRPr>
          </a:p>
          <a:p>
            <a:pPr marL="457200" lvl="0" indent="-317500" algn="l" rtl="0">
              <a:lnSpc>
                <a:spcPct val="115000"/>
              </a:lnSpc>
              <a:spcBef>
                <a:spcPts val="0"/>
              </a:spcBef>
              <a:spcAft>
                <a:spcPts val="0"/>
              </a:spcAft>
              <a:buClr>
                <a:schemeClr val="dk1"/>
              </a:buClr>
              <a:buSzPts val="1400"/>
              <a:buFont typeface="Proxima Nova"/>
              <a:buChar char="●"/>
            </a:pPr>
            <a:r>
              <a:rPr lang="en" sz="1800" dirty="0">
                <a:solidFill>
                  <a:schemeClr val="dk1"/>
                </a:solidFill>
                <a:latin typeface="Georgia" panose="02040502050405020303" pitchFamily="18" charset="0"/>
                <a:ea typeface="Proxima Nova"/>
                <a:cs typeface="Proxima Nova"/>
                <a:sym typeface="Proxima Nova"/>
              </a:rPr>
              <a:t>PLEASE NOTE: completion provides instructors with powerful visibility on where/how to support!</a:t>
            </a:r>
            <a:endParaRPr sz="1800" dirty="0">
              <a:solidFill>
                <a:schemeClr val="dk1"/>
              </a:solidFill>
              <a:latin typeface="Georgia" panose="02040502050405020303" pitchFamily="18" charset="0"/>
              <a:ea typeface="Proxima Nova"/>
              <a:cs typeface="Proxima Nova"/>
              <a:sym typeface="Proxima Nova"/>
            </a:endParaRPr>
          </a:p>
          <a:p>
            <a:pPr marL="0" lvl="0" indent="0" algn="l" rtl="0">
              <a:lnSpc>
                <a:spcPct val="115000"/>
              </a:lnSpc>
              <a:spcBef>
                <a:spcPts val="0"/>
              </a:spcBef>
              <a:spcAft>
                <a:spcPts val="0"/>
              </a:spcAft>
              <a:buNone/>
            </a:pPr>
            <a:endParaRPr sz="12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2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200" dirty="0">
              <a:solidFill>
                <a:schemeClr val="dk1"/>
              </a:solidFill>
              <a:latin typeface="Proxima Nova"/>
              <a:ea typeface="Proxima Nova"/>
              <a:cs typeface="Proxima Nova"/>
              <a:sym typeface="Proxima Nova"/>
            </a:endParaRPr>
          </a:p>
          <a:p>
            <a:pPr marL="457200" lvl="0" indent="0" algn="l" rtl="0">
              <a:lnSpc>
                <a:spcPct val="115000"/>
              </a:lnSpc>
              <a:spcBef>
                <a:spcPts val="0"/>
              </a:spcBef>
              <a:spcAft>
                <a:spcPts val="0"/>
              </a:spcAft>
              <a:buNone/>
            </a:pPr>
            <a:r>
              <a:rPr lang="en" sz="1200" dirty="0">
                <a:solidFill>
                  <a:srgbClr val="000000"/>
                </a:solidFill>
                <a:latin typeface="Proxima Nova"/>
                <a:ea typeface="Proxima Nova"/>
                <a:cs typeface="Proxima Nova"/>
                <a:sym typeface="Proxima Nova"/>
              </a:rPr>
              <a:t> </a:t>
            </a:r>
            <a:endParaRPr sz="1200" dirty="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23353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cxnSp>
        <p:nvCxnSpPr>
          <p:cNvPr id="436" name="Shape 436"/>
          <p:cNvCxnSpPr/>
          <p:nvPr/>
        </p:nvCxnSpPr>
        <p:spPr>
          <a:xfrm rot="10800000" flipH="1">
            <a:off x="1257162" y="786462"/>
            <a:ext cx="816516" cy="1"/>
          </a:xfrm>
          <a:prstGeom prst="straightConnector1">
            <a:avLst/>
          </a:prstGeom>
          <a:noFill/>
          <a:ln w="88900" cap="flat" cmpd="sng">
            <a:solidFill>
              <a:srgbClr val="000000"/>
            </a:solidFill>
            <a:prstDash val="solid"/>
            <a:miter lim="8000"/>
            <a:headEnd type="none" w="sm" len="sm"/>
            <a:tailEnd type="none" w="sm" len="sm"/>
          </a:ln>
        </p:spPr>
      </p:cxnSp>
      <p:cxnSp>
        <p:nvCxnSpPr>
          <p:cNvPr id="437" name="Shape 437"/>
          <p:cNvCxnSpPr/>
          <p:nvPr/>
        </p:nvCxnSpPr>
        <p:spPr>
          <a:xfrm>
            <a:off x="1242140" y="6739244"/>
            <a:ext cx="10532634" cy="1"/>
          </a:xfrm>
          <a:prstGeom prst="straightConnector1">
            <a:avLst/>
          </a:prstGeom>
          <a:noFill/>
          <a:ln w="9525" cap="flat" cmpd="sng">
            <a:solidFill>
              <a:srgbClr val="000000"/>
            </a:solidFill>
            <a:prstDash val="solid"/>
            <a:miter lim="8000"/>
            <a:headEnd type="none" w="sm" len="sm"/>
            <a:tailEnd type="none" w="sm" len="sm"/>
          </a:ln>
        </p:spPr>
      </p:cxnSp>
      <p:sp>
        <p:nvSpPr>
          <p:cNvPr id="438" name="Shape 438"/>
          <p:cNvSpPr txBox="1">
            <a:spLocks noGrp="1"/>
          </p:cNvSpPr>
          <p:nvPr>
            <p:ph type="body" idx="4294967295"/>
          </p:nvPr>
        </p:nvSpPr>
        <p:spPr>
          <a:xfrm>
            <a:off x="1241425" y="981075"/>
            <a:ext cx="5146675" cy="265113"/>
          </a:xfrm>
          <a:prstGeom prst="rect">
            <a:avLst/>
          </a:prstGeom>
          <a:noFill/>
          <a:ln>
            <a:noFill/>
          </a:ln>
        </p:spPr>
        <p:txBody>
          <a:bodyPr spcFirstLastPara="1" wrap="square" lIns="0" tIns="0" rIns="0" bIns="0" anchor="t" anchorCtr="0">
            <a:noAutofit/>
          </a:bodyPr>
          <a:lstStyle/>
          <a:p>
            <a:pPr marL="0" indent="0"/>
            <a:r>
              <a:rPr lang="en" sz="2000" dirty="0">
                <a:latin typeface="Georgia" panose="02040502050405020303" pitchFamily="18" charset="0"/>
                <a:ea typeface="Oswald"/>
                <a:cs typeface="Oswald"/>
                <a:sym typeface="Oswald"/>
              </a:rPr>
              <a:t>PROGRAM SURVEYS</a:t>
            </a:r>
            <a:endParaRPr sz="2000" dirty="0">
              <a:latin typeface="Georgia" panose="02040502050405020303" pitchFamily="18" charset="0"/>
              <a:ea typeface="Oswald"/>
              <a:cs typeface="Oswald"/>
              <a:sym typeface="Oswald"/>
            </a:endParaRPr>
          </a:p>
        </p:txBody>
      </p:sp>
      <p:sp>
        <p:nvSpPr>
          <p:cNvPr id="8" name="Google Shape;753;p129">
            <a:extLst>
              <a:ext uri="{FF2B5EF4-FFF2-40B4-BE49-F238E27FC236}">
                <a16:creationId xmlns:a16="http://schemas.microsoft.com/office/drawing/2014/main" id="{2178F594-39FC-AC4B-906A-A63E407F3DB1}"/>
              </a:ext>
            </a:extLst>
          </p:cNvPr>
          <p:cNvSpPr txBox="1"/>
          <p:nvPr/>
        </p:nvSpPr>
        <p:spPr>
          <a:xfrm>
            <a:off x="8311125" y="1246187"/>
            <a:ext cx="3999600" cy="5218109"/>
          </a:xfrm>
          <a:prstGeom prst="rect">
            <a:avLst/>
          </a:prstGeom>
          <a:noFill/>
          <a:ln>
            <a:noFill/>
          </a:ln>
        </p:spPr>
        <p:txBody>
          <a:bodyPr spcFirstLastPara="1" wrap="square" lIns="91425" tIns="91425" rIns="91425" bIns="91425" anchor="ctr" anchorCtr="0">
            <a:noAutofit/>
          </a:bodyPr>
          <a:lstStyle/>
          <a:p>
            <a:pPr marL="457200" lvl="0" indent="-317500">
              <a:lnSpc>
                <a:spcPct val="115000"/>
              </a:lnSpc>
              <a:buClr>
                <a:srgbClr val="000000"/>
              </a:buClr>
              <a:buSzPts val="1400"/>
              <a:buFont typeface="Proxima Nova"/>
              <a:buChar char="●"/>
            </a:pPr>
            <a:r>
              <a:rPr lang="en-US" sz="1800" dirty="0">
                <a:latin typeface="Georgia" panose="02040502050405020303" pitchFamily="18" charset="0"/>
                <a:ea typeface="Proxima Nova"/>
                <a:cs typeface="Proxima Nova"/>
                <a:sym typeface="Proxima Nova"/>
              </a:rPr>
              <a:t>WHAT: program-wide survey, covering content, instruction, and overall impact</a:t>
            </a:r>
          </a:p>
          <a:p>
            <a:pPr marL="457200" lvl="0">
              <a:lnSpc>
                <a:spcPct val="115000"/>
              </a:lnSpc>
            </a:pPr>
            <a:endParaRPr lang="en-US" sz="1800" dirty="0">
              <a:latin typeface="Georgia" panose="02040502050405020303" pitchFamily="18" charset="0"/>
              <a:ea typeface="Proxima Nova"/>
              <a:cs typeface="Proxima Nova"/>
              <a:sym typeface="Proxima Nova"/>
            </a:endParaRPr>
          </a:p>
          <a:p>
            <a:pPr marL="457200" lvl="0" indent="-317500">
              <a:lnSpc>
                <a:spcPct val="115000"/>
              </a:lnSpc>
              <a:buClr>
                <a:srgbClr val="000000"/>
              </a:buClr>
              <a:buSzPts val="1400"/>
              <a:buFont typeface="Proxima Nova"/>
              <a:buChar char="●"/>
            </a:pPr>
            <a:r>
              <a:rPr lang="en-US" sz="1800" dirty="0">
                <a:latin typeface="Georgia" panose="02040502050405020303" pitchFamily="18" charset="0"/>
                <a:ea typeface="Proxima Nova"/>
                <a:cs typeface="Proxima Nova"/>
                <a:sym typeface="Proxima Nova"/>
              </a:rPr>
              <a:t>WHY: helps GA understand overall program effectiveness, and where to improve</a:t>
            </a:r>
          </a:p>
          <a:p>
            <a:pPr marL="457200" lvl="0">
              <a:lnSpc>
                <a:spcPct val="115000"/>
              </a:lnSpc>
            </a:pPr>
            <a:endParaRPr lang="en-US" sz="1800" dirty="0">
              <a:latin typeface="Georgia" panose="02040502050405020303" pitchFamily="18" charset="0"/>
              <a:ea typeface="Proxima Nova"/>
              <a:cs typeface="Proxima Nova"/>
              <a:sym typeface="Proxima Nova"/>
            </a:endParaRPr>
          </a:p>
          <a:p>
            <a:pPr marL="457200" lvl="0" indent="-317500">
              <a:lnSpc>
                <a:spcPct val="115000"/>
              </a:lnSpc>
              <a:buClr>
                <a:srgbClr val="000000"/>
              </a:buClr>
              <a:buSzPts val="1400"/>
              <a:buFont typeface="Proxima Nova"/>
              <a:buChar char="●"/>
            </a:pPr>
            <a:r>
              <a:rPr lang="en-US" sz="1800" dirty="0">
                <a:latin typeface="Georgia" panose="02040502050405020303" pitchFamily="18" charset="0"/>
                <a:ea typeface="Proxima Nova"/>
                <a:cs typeface="Proxima Nova"/>
                <a:sym typeface="Proxima Nova"/>
              </a:rPr>
              <a:t>TIMING: issued at mid- and end-points of class</a:t>
            </a:r>
          </a:p>
          <a:p>
            <a:pPr lvl="0">
              <a:lnSpc>
                <a:spcPct val="115000"/>
              </a:lnSpc>
            </a:pPr>
            <a:endParaRPr lang="en-US" sz="1800" dirty="0">
              <a:latin typeface="Georgia" panose="02040502050405020303" pitchFamily="18" charset="0"/>
              <a:ea typeface="Proxima Nova"/>
              <a:cs typeface="Proxima Nova"/>
              <a:sym typeface="Proxima Nova"/>
            </a:endParaRPr>
          </a:p>
          <a:p>
            <a:pPr marL="457200" lvl="0" indent="-317500">
              <a:lnSpc>
                <a:spcPct val="115000"/>
              </a:lnSpc>
              <a:buSzPts val="1400"/>
              <a:buFont typeface="Proxima Nova"/>
              <a:buChar char="●"/>
            </a:pPr>
            <a:r>
              <a:rPr lang="en-US" sz="1800" dirty="0">
                <a:latin typeface="Georgia" panose="02040502050405020303" pitchFamily="18" charset="0"/>
                <a:ea typeface="Proxima Nova"/>
                <a:cs typeface="Proxima Nova"/>
                <a:sym typeface="Proxima Nova"/>
              </a:rPr>
              <a:t>PLEASE NOTE: completion is required to graduate! </a:t>
            </a:r>
          </a:p>
          <a:p>
            <a:pPr marL="0" lvl="0" indent="0" algn="l" rtl="0">
              <a:lnSpc>
                <a:spcPct val="115000"/>
              </a:lnSpc>
              <a:spcBef>
                <a:spcPts val="0"/>
              </a:spcBef>
              <a:spcAft>
                <a:spcPts val="0"/>
              </a:spcAft>
              <a:buNone/>
            </a:pPr>
            <a:endParaRPr sz="12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2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200" dirty="0">
              <a:solidFill>
                <a:schemeClr val="dk1"/>
              </a:solidFill>
              <a:latin typeface="Proxima Nova"/>
              <a:ea typeface="Proxima Nova"/>
              <a:cs typeface="Proxima Nova"/>
              <a:sym typeface="Proxima Nova"/>
            </a:endParaRPr>
          </a:p>
          <a:p>
            <a:pPr marL="457200" lvl="0" indent="0" algn="l" rtl="0">
              <a:lnSpc>
                <a:spcPct val="115000"/>
              </a:lnSpc>
              <a:spcBef>
                <a:spcPts val="0"/>
              </a:spcBef>
              <a:spcAft>
                <a:spcPts val="0"/>
              </a:spcAft>
              <a:buNone/>
            </a:pPr>
            <a:r>
              <a:rPr lang="en" sz="1200" dirty="0">
                <a:solidFill>
                  <a:srgbClr val="000000"/>
                </a:solidFill>
                <a:latin typeface="Proxima Nova"/>
                <a:ea typeface="Proxima Nova"/>
                <a:cs typeface="Proxima Nova"/>
                <a:sym typeface="Proxima Nova"/>
              </a:rPr>
              <a:t> </a:t>
            </a:r>
            <a:endParaRPr sz="1200" dirty="0">
              <a:solidFill>
                <a:srgbClr val="000000"/>
              </a:solidFill>
              <a:latin typeface="Proxima Nova"/>
              <a:ea typeface="Proxima Nova"/>
              <a:cs typeface="Proxima Nova"/>
              <a:sym typeface="Proxima Nova"/>
            </a:endParaRPr>
          </a:p>
        </p:txBody>
      </p:sp>
      <p:pic>
        <p:nvPicPr>
          <p:cNvPr id="9" name="Google Shape;762;p130">
            <a:extLst>
              <a:ext uri="{FF2B5EF4-FFF2-40B4-BE49-F238E27FC236}">
                <a16:creationId xmlns:a16="http://schemas.microsoft.com/office/drawing/2014/main" id="{500ED410-93FE-954E-A121-8D7F603C570C}"/>
              </a:ext>
            </a:extLst>
          </p:cNvPr>
          <p:cNvPicPr preferRelativeResize="0"/>
          <p:nvPr/>
        </p:nvPicPr>
        <p:blipFill>
          <a:blip r:embed="rId3">
            <a:alphaModFix/>
          </a:blip>
          <a:stretch>
            <a:fillRect/>
          </a:stretch>
        </p:blipFill>
        <p:spPr>
          <a:xfrm>
            <a:off x="1038225" y="2293738"/>
            <a:ext cx="6679877" cy="2397322"/>
          </a:xfrm>
          <a:prstGeom prst="rect">
            <a:avLst/>
          </a:prstGeom>
          <a:noFill/>
          <a:ln>
            <a:noFill/>
          </a:ln>
        </p:spPr>
      </p:pic>
    </p:spTree>
    <p:extLst>
      <p:ext uri="{BB962C8B-B14F-4D97-AF65-F5344CB8AC3E}">
        <p14:creationId xmlns:p14="http://schemas.microsoft.com/office/powerpoint/2010/main" val="244288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1" name="Google Shape;781;p133"/>
          <p:cNvPicPr preferRelativeResize="0"/>
          <p:nvPr/>
        </p:nvPicPr>
        <p:blipFill>
          <a:blip r:embed="rId3">
            <a:alphaModFix/>
          </a:blip>
          <a:stretch>
            <a:fillRect/>
          </a:stretch>
        </p:blipFill>
        <p:spPr>
          <a:xfrm>
            <a:off x="453821" y="1983750"/>
            <a:ext cx="1892430" cy="1469444"/>
          </a:xfrm>
          <a:prstGeom prst="rect">
            <a:avLst/>
          </a:prstGeom>
          <a:noFill/>
          <a:ln>
            <a:noFill/>
          </a:ln>
        </p:spPr>
      </p:pic>
      <p:sp>
        <p:nvSpPr>
          <p:cNvPr id="782" name="Google Shape;782;p133"/>
          <p:cNvSpPr txBox="1"/>
          <p:nvPr/>
        </p:nvSpPr>
        <p:spPr>
          <a:xfrm>
            <a:off x="-35137" y="3939992"/>
            <a:ext cx="2870315" cy="1119759"/>
          </a:xfrm>
          <a:prstGeom prst="rect">
            <a:avLst/>
          </a:prstGeom>
          <a:noFill/>
          <a:ln>
            <a:noFill/>
          </a:ln>
        </p:spPr>
        <p:txBody>
          <a:bodyPr spcFirstLastPara="1" wrap="square" lIns="129801" tIns="129801" rIns="129801" bIns="129801" anchor="ctr" anchorCtr="0">
            <a:noAutofit/>
          </a:bodyPr>
          <a:lstStyle/>
          <a:p>
            <a:pPr algn="ctr">
              <a:lnSpc>
                <a:spcPct val="70000"/>
              </a:lnSpc>
            </a:pPr>
            <a:r>
              <a:rPr lang="en" sz="1988" b="1">
                <a:latin typeface="Proxima Nova"/>
                <a:ea typeface="Proxima Nova"/>
                <a:cs typeface="Proxima Nova"/>
                <a:sym typeface="Proxima Nova"/>
              </a:rPr>
              <a:t>ATTENDANCE &amp; ENGAGEMENT</a:t>
            </a:r>
            <a:endParaRPr sz="1988" b="1">
              <a:latin typeface="Proxima Nova"/>
              <a:ea typeface="Proxima Nova"/>
              <a:cs typeface="Proxima Nova"/>
              <a:sym typeface="Proxima Nova"/>
            </a:endParaRPr>
          </a:p>
          <a:p>
            <a:pPr algn="ctr">
              <a:lnSpc>
                <a:spcPct val="70000"/>
              </a:lnSpc>
            </a:pPr>
            <a:r>
              <a:rPr lang="en" sz="1988">
                <a:latin typeface="Proxima Nova"/>
                <a:ea typeface="Proxima Nova"/>
                <a:cs typeface="Proxima Nova"/>
                <a:sym typeface="Proxima Nova"/>
              </a:rPr>
              <a:t>(miss no more than </a:t>
            </a:r>
            <a:endParaRPr sz="1988">
              <a:latin typeface="Proxima Nova"/>
              <a:ea typeface="Proxima Nova"/>
              <a:cs typeface="Proxima Nova"/>
              <a:sym typeface="Proxima Nova"/>
            </a:endParaRPr>
          </a:p>
          <a:p>
            <a:pPr algn="ctr">
              <a:lnSpc>
                <a:spcPct val="70000"/>
              </a:lnSpc>
            </a:pPr>
            <a:r>
              <a:rPr lang="en" sz="1988">
                <a:latin typeface="Proxima Nova"/>
                <a:ea typeface="Proxima Nova"/>
                <a:cs typeface="Proxima Nova"/>
                <a:sym typeface="Proxima Nova"/>
              </a:rPr>
              <a:t>2  classes)</a:t>
            </a:r>
            <a:endParaRPr sz="1988">
              <a:latin typeface="Proxima Nova"/>
              <a:ea typeface="Proxima Nova"/>
              <a:cs typeface="Proxima Nova"/>
              <a:sym typeface="Proxima Nova"/>
            </a:endParaRPr>
          </a:p>
        </p:txBody>
      </p:sp>
      <p:pic>
        <p:nvPicPr>
          <p:cNvPr id="783" name="Google Shape;783;p133"/>
          <p:cNvPicPr preferRelativeResize="0"/>
          <p:nvPr/>
        </p:nvPicPr>
        <p:blipFill>
          <a:blip r:embed="rId4">
            <a:alphaModFix/>
          </a:blip>
          <a:stretch>
            <a:fillRect/>
          </a:stretch>
        </p:blipFill>
        <p:spPr>
          <a:xfrm>
            <a:off x="3828863" y="2073658"/>
            <a:ext cx="1469444" cy="1469444"/>
          </a:xfrm>
          <a:prstGeom prst="rect">
            <a:avLst/>
          </a:prstGeom>
          <a:noFill/>
          <a:ln>
            <a:noFill/>
          </a:ln>
        </p:spPr>
      </p:pic>
      <p:sp>
        <p:nvSpPr>
          <p:cNvPr id="784" name="Google Shape;784;p133"/>
          <p:cNvSpPr txBox="1"/>
          <p:nvPr/>
        </p:nvSpPr>
        <p:spPr>
          <a:xfrm>
            <a:off x="3392715" y="3939993"/>
            <a:ext cx="2341741" cy="1469444"/>
          </a:xfrm>
          <a:prstGeom prst="rect">
            <a:avLst/>
          </a:prstGeom>
          <a:noFill/>
          <a:ln>
            <a:noFill/>
          </a:ln>
        </p:spPr>
        <p:txBody>
          <a:bodyPr spcFirstLastPara="1" wrap="square" lIns="129801" tIns="129801" rIns="129801" bIns="129801" anchor="ctr" anchorCtr="0">
            <a:noAutofit/>
          </a:bodyPr>
          <a:lstStyle/>
          <a:p>
            <a:pPr algn="ctr">
              <a:lnSpc>
                <a:spcPct val="70000"/>
              </a:lnSpc>
            </a:pPr>
            <a:r>
              <a:rPr lang="en" sz="1988" b="1">
                <a:latin typeface="Proxima Nova"/>
                <a:ea typeface="Proxima Nova"/>
                <a:cs typeface="Proxima Nova"/>
                <a:sym typeface="Proxima Nova"/>
              </a:rPr>
              <a:t>SATISFACTORY </a:t>
            </a:r>
            <a:endParaRPr sz="1988" b="1">
              <a:latin typeface="Proxima Nova"/>
              <a:ea typeface="Proxima Nova"/>
              <a:cs typeface="Proxima Nova"/>
              <a:sym typeface="Proxima Nova"/>
            </a:endParaRPr>
          </a:p>
          <a:p>
            <a:pPr algn="ctr">
              <a:lnSpc>
                <a:spcPct val="70000"/>
              </a:lnSpc>
            </a:pPr>
            <a:r>
              <a:rPr lang="en" sz="1988" b="1">
                <a:latin typeface="Proxima Nova"/>
                <a:ea typeface="Proxima Nova"/>
                <a:cs typeface="Proxima Nova"/>
                <a:sym typeface="Proxima Nova"/>
              </a:rPr>
              <a:t>PROJECT WORK</a:t>
            </a:r>
            <a:endParaRPr sz="1988" b="1">
              <a:latin typeface="Proxima Nova"/>
              <a:ea typeface="Proxima Nova"/>
              <a:cs typeface="Proxima Nova"/>
              <a:sym typeface="Proxima Nova"/>
            </a:endParaRPr>
          </a:p>
          <a:p>
            <a:pPr algn="ctr">
              <a:lnSpc>
                <a:spcPct val="70000"/>
              </a:lnSpc>
            </a:pPr>
            <a:r>
              <a:rPr lang="en" sz="1988">
                <a:latin typeface="Proxima Nova"/>
                <a:ea typeface="Proxima Nova"/>
                <a:cs typeface="Proxima Nova"/>
                <a:sym typeface="Proxima Nova"/>
              </a:rPr>
              <a:t>(pass 80% or better on all course projects)</a:t>
            </a:r>
            <a:endParaRPr sz="1988">
              <a:latin typeface="Proxima Nova"/>
              <a:ea typeface="Proxima Nova"/>
              <a:cs typeface="Proxima Nova"/>
              <a:sym typeface="Proxima Nova"/>
            </a:endParaRPr>
          </a:p>
        </p:txBody>
      </p:sp>
      <p:sp>
        <p:nvSpPr>
          <p:cNvPr id="785" name="Google Shape;785;p133"/>
          <p:cNvSpPr/>
          <p:nvPr/>
        </p:nvSpPr>
        <p:spPr>
          <a:xfrm>
            <a:off x="2778104" y="2348556"/>
            <a:ext cx="831407" cy="739833"/>
          </a:xfrm>
          <a:prstGeom prst="mathPlus">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129801" tIns="129801" rIns="129801" bIns="129801" anchor="ctr" anchorCtr="0">
            <a:noAutofit/>
          </a:bodyPr>
          <a:lstStyle/>
          <a:p>
            <a:endParaRPr sz="1988"/>
          </a:p>
        </p:txBody>
      </p:sp>
      <p:sp>
        <p:nvSpPr>
          <p:cNvPr id="786" name="Google Shape;786;p133"/>
          <p:cNvSpPr/>
          <p:nvPr/>
        </p:nvSpPr>
        <p:spPr>
          <a:xfrm>
            <a:off x="9010359" y="2438461"/>
            <a:ext cx="831407" cy="813093"/>
          </a:xfrm>
          <a:prstGeom prst="mathEqual">
            <a:avLst>
              <a:gd name="adj1" fmla="val 23520"/>
              <a:gd name="adj2" fmla="val 11760"/>
            </a:avLst>
          </a:prstGeom>
          <a:solidFill>
            <a:srgbClr val="000000"/>
          </a:solidFill>
          <a:ln w="9525" cap="flat" cmpd="sng">
            <a:solidFill>
              <a:schemeClr val="dk2"/>
            </a:solidFill>
            <a:prstDash val="solid"/>
            <a:round/>
            <a:headEnd type="none" w="sm" len="sm"/>
            <a:tailEnd type="none" w="sm" len="sm"/>
          </a:ln>
        </p:spPr>
        <p:txBody>
          <a:bodyPr spcFirstLastPara="1" wrap="square" lIns="129801" tIns="129801" rIns="129801" bIns="129801" anchor="ctr" anchorCtr="0">
            <a:noAutofit/>
          </a:bodyPr>
          <a:lstStyle/>
          <a:p>
            <a:endParaRPr sz="1988"/>
          </a:p>
        </p:txBody>
      </p:sp>
      <p:pic>
        <p:nvPicPr>
          <p:cNvPr id="787" name="Google Shape;787;p133"/>
          <p:cNvPicPr preferRelativeResize="0"/>
          <p:nvPr/>
        </p:nvPicPr>
        <p:blipFill>
          <a:blip r:embed="rId5">
            <a:alphaModFix/>
          </a:blip>
          <a:stretch>
            <a:fillRect/>
          </a:stretch>
        </p:blipFill>
        <p:spPr>
          <a:xfrm>
            <a:off x="10504791" y="2110286"/>
            <a:ext cx="1469444" cy="1469444"/>
          </a:xfrm>
          <a:prstGeom prst="rect">
            <a:avLst/>
          </a:prstGeom>
          <a:noFill/>
          <a:ln>
            <a:noFill/>
          </a:ln>
        </p:spPr>
      </p:pic>
      <p:sp>
        <p:nvSpPr>
          <p:cNvPr id="788" name="Google Shape;788;p133"/>
          <p:cNvSpPr txBox="1"/>
          <p:nvPr/>
        </p:nvSpPr>
        <p:spPr>
          <a:xfrm>
            <a:off x="9696490" y="3939992"/>
            <a:ext cx="2936759" cy="1236889"/>
          </a:xfrm>
          <a:prstGeom prst="rect">
            <a:avLst/>
          </a:prstGeom>
          <a:noFill/>
          <a:ln>
            <a:noFill/>
          </a:ln>
        </p:spPr>
        <p:txBody>
          <a:bodyPr spcFirstLastPara="1" wrap="square" lIns="129801" tIns="129801" rIns="129801" bIns="129801" anchor="ctr" anchorCtr="0">
            <a:noAutofit/>
          </a:bodyPr>
          <a:lstStyle/>
          <a:p>
            <a:pPr algn="ctr">
              <a:lnSpc>
                <a:spcPct val="70000"/>
              </a:lnSpc>
            </a:pPr>
            <a:r>
              <a:rPr lang="en" sz="1988" b="1">
                <a:latin typeface="Proxima Nova"/>
                <a:ea typeface="Proxima Nova"/>
                <a:cs typeface="Proxima Nova"/>
                <a:sym typeface="Proxima Nova"/>
              </a:rPr>
              <a:t>CERTIFICATE OF COMPLETION </a:t>
            </a:r>
            <a:endParaRPr sz="1988" b="1">
              <a:latin typeface="Proxima Nova"/>
              <a:ea typeface="Proxima Nova"/>
              <a:cs typeface="Proxima Nova"/>
              <a:sym typeface="Proxima Nova"/>
            </a:endParaRPr>
          </a:p>
          <a:p>
            <a:pPr algn="ctr">
              <a:lnSpc>
                <a:spcPct val="70000"/>
              </a:lnSpc>
            </a:pPr>
            <a:r>
              <a:rPr lang="en" sz="1988">
                <a:latin typeface="Proxima Nova"/>
                <a:ea typeface="Proxima Nova"/>
                <a:cs typeface="Proxima Nova"/>
                <a:sym typeface="Proxima Nova"/>
              </a:rPr>
              <a:t>(sent by GA after course concludes) </a:t>
            </a:r>
            <a:endParaRPr sz="1988">
              <a:latin typeface="Proxima Nova"/>
              <a:ea typeface="Proxima Nova"/>
              <a:cs typeface="Proxima Nova"/>
              <a:sym typeface="Proxima Nova"/>
            </a:endParaRPr>
          </a:p>
        </p:txBody>
      </p:sp>
      <p:pic>
        <p:nvPicPr>
          <p:cNvPr id="789" name="Google Shape;789;p133"/>
          <p:cNvPicPr preferRelativeResize="0"/>
          <p:nvPr/>
        </p:nvPicPr>
        <p:blipFill>
          <a:blip r:embed="rId6">
            <a:alphaModFix/>
          </a:blip>
          <a:stretch>
            <a:fillRect/>
          </a:stretch>
        </p:blipFill>
        <p:spPr>
          <a:xfrm>
            <a:off x="6854144" y="2073655"/>
            <a:ext cx="1469444" cy="1469444"/>
          </a:xfrm>
          <a:prstGeom prst="rect">
            <a:avLst/>
          </a:prstGeom>
          <a:noFill/>
          <a:ln>
            <a:noFill/>
          </a:ln>
        </p:spPr>
      </p:pic>
      <p:sp>
        <p:nvSpPr>
          <p:cNvPr id="790" name="Google Shape;790;p133"/>
          <p:cNvSpPr/>
          <p:nvPr/>
        </p:nvSpPr>
        <p:spPr>
          <a:xfrm>
            <a:off x="5660522" y="2438462"/>
            <a:ext cx="831407" cy="739833"/>
          </a:xfrm>
          <a:prstGeom prst="mathPlus">
            <a:avLst>
              <a:gd name="adj1" fmla="val 23520"/>
            </a:avLst>
          </a:prstGeom>
          <a:solidFill>
            <a:srgbClr val="000000"/>
          </a:solidFill>
          <a:ln w="9525" cap="flat" cmpd="sng">
            <a:solidFill>
              <a:schemeClr val="dk2"/>
            </a:solidFill>
            <a:prstDash val="solid"/>
            <a:round/>
            <a:headEnd type="none" w="sm" len="sm"/>
            <a:tailEnd type="none" w="sm" len="sm"/>
          </a:ln>
        </p:spPr>
        <p:txBody>
          <a:bodyPr spcFirstLastPara="1" wrap="square" lIns="129801" tIns="129801" rIns="129801" bIns="129801" anchor="ctr" anchorCtr="0">
            <a:noAutofit/>
          </a:bodyPr>
          <a:lstStyle/>
          <a:p>
            <a:endParaRPr sz="1988"/>
          </a:p>
        </p:txBody>
      </p:sp>
      <p:sp>
        <p:nvSpPr>
          <p:cNvPr id="791" name="Google Shape;791;p133"/>
          <p:cNvSpPr txBox="1"/>
          <p:nvPr/>
        </p:nvSpPr>
        <p:spPr>
          <a:xfrm>
            <a:off x="6153692" y="3998557"/>
            <a:ext cx="2870315" cy="1119759"/>
          </a:xfrm>
          <a:prstGeom prst="rect">
            <a:avLst/>
          </a:prstGeom>
          <a:noFill/>
          <a:ln>
            <a:noFill/>
          </a:ln>
        </p:spPr>
        <p:txBody>
          <a:bodyPr spcFirstLastPara="1" wrap="square" lIns="129801" tIns="129801" rIns="129801" bIns="129801" anchor="ctr" anchorCtr="0">
            <a:noAutofit/>
          </a:bodyPr>
          <a:lstStyle/>
          <a:p>
            <a:pPr algn="ctr">
              <a:lnSpc>
                <a:spcPct val="70000"/>
              </a:lnSpc>
            </a:pPr>
            <a:r>
              <a:rPr lang="en" sz="1988" b="1">
                <a:latin typeface="Proxima Nova"/>
                <a:ea typeface="Proxima Nova"/>
                <a:cs typeface="Proxima Nova"/>
                <a:sym typeface="Proxima Nova"/>
              </a:rPr>
              <a:t>PROGRAM SURVEYS &amp;  REASSESSMENT</a:t>
            </a:r>
            <a:endParaRPr sz="1988" b="1">
              <a:latin typeface="Proxima Nova"/>
              <a:ea typeface="Proxima Nova"/>
              <a:cs typeface="Proxima Nova"/>
              <a:sym typeface="Proxima Nova"/>
            </a:endParaRPr>
          </a:p>
          <a:p>
            <a:pPr algn="ctr">
              <a:lnSpc>
                <a:spcPct val="70000"/>
              </a:lnSpc>
            </a:pPr>
            <a:r>
              <a:rPr lang="en" sz="1988">
                <a:latin typeface="Proxima Nova"/>
                <a:ea typeface="Proxima Nova"/>
                <a:cs typeface="Proxima Nova"/>
                <a:sym typeface="Proxima Nova"/>
              </a:rPr>
              <a:t>(must complete all to “graduate”)</a:t>
            </a:r>
            <a:endParaRPr sz="1988">
              <a:latin typeface="Proxima Nova"/>
              <a:ea typeface="Proxima Nova"/>
              <a:cs typeface="Proxima Nova"/>
              <a:sym typeface="Proxima Nova"/>
            </a:endParaRPr>
          </a:p>
        </p:txBody>
      </p:sp>
      <p:sp>
        <p:nvSpPr>
          <p:cNvPr id="18" name="Shape 438">
            <a:extLst>
              <a:ext uri="{FF2B5EF4-FFF2-40B4-BE49-F238E27FC236}">
                <a16:creationId xmlns:a16="http://schemas.microsoft.com/office/drawing/2014/main" id="{ACE1B153-F7E7-CC4B-892B-23689B47C5A5}"/>
              </a:ext>
            </a:extLst>
          </p:cNvPr>
          <p:cNvSpPr txBox="1">
            <a:spLocks/>
          </p:cNvSpPr>
          <p:nvPr/>
        </p:nvSpPr>
        <p:spPr>
          <a:xfrm>
            <a:off x="1241425" y="981075"/>
            <a:ext cx="5146675" cy="2651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88" b="0" i="0" u="none" strike="noStrike" cap="none">
                <a:solidFill>
                  <a:srgbClr val="000000"/>
                </a:solidFill>
                <a:latin typeface="Arial"/>
                <a:ea typeface="Arial"/>
                <a:cs typeface="Arial"/>
                <a:sym typeface="Arial"/>
              </a:defRPr>
            </a:lvl9pPr>
          </a:lstStyle>
          <a:p>
            <a:r>
              <a:rPr lang="en-US" sz="2000" dirty="0">
                <a:latin typeface="Georgia" panose="02040502050405020303" pitchFamily="18" charset="0"/>
                <a:ea typeface="Oswald"/>
                <a:cs typeface="Oswald"/>
                <a:sym typeface="Oswald"/>
              </a:rPr>
              <a:t>COURSE COMPLETION REQUIREMENTS</a:t>
            </a:r>
          </a:p>
        </p:txBody>
      </p:sp>
    </p:spTree>
    <p:extLst>
      <p:ext uri="{BB962C8B-B14F-4D97-AF65-F5344CB8AC3E}">
        <p14:creationId xmlns:p14="http://schemas.microsoft.com/office/powerpoint/2010/main" val="1540513940"/>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4050</TotalTime>
  <Words>3587</Words>
  <Application>Microsoft Macintosh PowerPoint</Application>
  <PresentationFormat>Custom</PresentationFormat>
  <Paragraphs>370</Paragraphs>
  <Slides>62</Slides>
  <Notes>43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62</vt:i4>
      </vt:variant>
    </vt:vector>
  </HeadingPairs>
  <TitlesOfParts>
    <vt:vector size="72" baseType="lpstr">
      <vt:lpstr>Proxima Nova</vt:lpstr>
      <vt:lpstr>Georgia</vt:lpstr>
      <vt:lpstr>inherit</vt:lpstr>
      <vt:lpstr>Oswald</vt:lpstr>
      <vt:lpstr>Gill Sans</vt:lpstr>
      <vt:lpstr>Arial</vt:lpstr>
      <vt:lpstr>Merriweather Sans</vt:lpstr>
      <vt:lpstr>White</vt:lpstr>
      <vt:lpstr>Simple Light</vt:lpstr>
      <vt:lpstr>1_White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 problem: trying to agree on a definition for data science.</vt:lpstr>
      <vt:lpstr>No definition and no roadmap while demand increases</vt:lpstr>
      <vt:lpstr>PowerPoint Presentation</vt:lpstr>
      <vt:lpstr>Why do we care about Data Science?</vt:lpstr>
      <vt:lpstr>PowerPoint Presentation</vt:lpstr>
      <vt:lpstr>PowerPoint Presentation</vt:lpstr>
      <vt:lpstr>PowerPoint Presentation</vt:lpstr>
      <vt:lpstr>PowerPoint Presentation</vt:lpstr>
      <vt:lpstr>ASKING GOOD QUESTIONS</vt:lpstr>
      <vt:lpstr>PowerPoint Presentation</vt:lpstr>
      <vt:lpstr>PowerPoint Presentation</vt:lpstr>
      <vt:lpstr>PowerPoint Presentation</vt:lpstr>
      <vt:lpstr>SMART GOAL</vt:lpstr>
      <vt:lpstr>What Are Some Common Questions Asked in Data Science?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Prepare: Understand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ACTIVITY: COVID-19 Is A Data Science Issue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Longstreet</dc:creator>
  <cp:lastModifiedBy>McCullough, Kevin</cp:lastModifiedBy>
  <cp:revision>110</cp:revision>
  <dcterms:modified xsi:type="dcterms:W3CDTF">2021-01-08T22:20:05Z</dcterms:modified>
</cp:coreProperties>
</file>